
<file path=[Content_Types].xml><?xml version="1.0" encoding="utf-8"?>
<Types xmlns="http://schemas.openxmlformats.org/package/2006/content-types">
  <Default Extension="png" ContentType="image/png"/>
  <Default Extension="png&amp;ehk=HY4Y3zI" ContentType="image/png"/>
  <Default Extension="jpeg" ContentType="image/jpeg"/>
  <Default Extension="png&amp;ehk=S5wS2Rwmt83P3G" ContentType="image/png"/>
  <Default Extension="png&amp;ehk=Jut" ContentType="image/png"/>
  <Default Extension="rels" ContentType="application/vnd.openxmlformats-package.relationships+xml"/>
  <Default Extension="xml" ContentType="application/xml"/>
  <Default Extension="png&amp;ehk=k7vl9rVljeYzgBzxHfFZtg&amp;r=0&amp;pid=OfficeInsert" ContentType="image/png"/>
  <Default Extension="jpg" ContentType="image/jpeg"/>
  <Default Extension="png&amp;ehk=SpSGW6YwMb" ContentType="image/png"/>
  <Default Extension="jpg&amp;ehk=eyixyumBDMZ1ExcJydcknw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6" r:id="rId12"/>
    <p:sldId id="267" r:id="rId13"/>
    <p:sldId id="265" r:id="rId14"/>
    <p:sldId id="268" r:id="rId15"/>
    <p:sldId id="269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&amp;ehk=Jut"/><Relationship Id="rId2" Type="http://schemas.openxmlformats.org/officeDocument/2006/relationships/image" Target="../media/image15.png&amp;ehk=S5wS2Rwmt83P3G"/><Relationship Id="rId1" Type="http://schemas.openxmlformats.org/officeDocument/2006/relationships/image" Target="../media/image14.png&amp;ehk=SpSGW6YwMb"/><Relationship Id="rId5" Type="http://schemas.openxmlformats.org/officeDocument/2006/relationships/hyperlink" Target="http://www.justintarte.com/2011/06/my-10-goals-as-1st-year-administrator.html" TargetMode="External"/><Relationship Id="rId4" Type="http://schemas.openxmlformats.org/officeDocument/2006/relationships/image" Target="../media/image17.jpg&amp;ehk=eyixyumBDMZ1ExcJydcknw&amp;r=0&amp;pid=OfficeInsert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&amp;ehk=Jut"/><Relationship Id="rId2" Type="http://schemas.openxmlformats.org/officeDocument/2006/relationships/image" Target="../media/image15.png&amp;ehk=S5wS2Rwmt83P3G"/><Relationship Id="rId1" Type="http://schemas.openxmlformats.org/officeDocument/2006/relationships/image" Target="../media/image14.png&amp;ehk=SpSGW6YwMb"/><Relationship Id="rId5" Type="http://schemas.openxmlformats.org/officeDocument/2006/relationships/hyperlink" Target="http://www.justintarte.com/2011/06/my-10-goals-as-1st-year-administrator.html" TargetMode="External"/><Relationship Id="rId4" Type="http://schemas.openxmlformats.org/officeDocument/2006/relationships/image" Target="../media/image17.jpg&amp;ehk=eyixyumBDMZ1ExcJydcknw&amp;r=0&amp;pid=OfficeInsert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EE55C-1C64-443E-836E-1A8AF0D4787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3" csCatId="mainScheme" phldr="1"/>
      <dgm:spPr/>
    </dgm:pt>
    <dgm:pt modelId="{AFB98C63-8EAA-4BA4-864B-50D2A57E85DC}">
      <dgm:prSet phldrT="[Text]"/>
      <dgm:spPr/>
      <dgm:t>
        <a:bodyPr/>
        <a:lstStyle/>
        <a:p>
          <a:r>
            <a:rPr lang="en-US" dirty="0"/>
            <a:t>Đặng Hoàng Lan</a:t>
          </a:r>
        </a:p>
      </dgm:t>
    </dgm:pt>
    <dgm:pt modelId="{2465BC08-0C49-47EA-B59D-920D1FE3602A}" type="parTrans" cxnId="{F6DD2147-88D2-4DFF-8478-0352F9E57B3D}">
      <dgm:prSet/>
      <dgm:spPr/>
      <dgm:t>
        <a:bodyPr/>
        <a:lstStyle/>
        <a:p>
          <a:endParaRPr lang="en-US"/>
        </a:p>
      </dgm:t>
    </dgm:pt>
    <dgm:pt modelId="{F4FA35B4-E806-4FA7-BEFF-61FA57B5B6F0}" type="sibTrans" cxnId="{F6DD2147-88D2-4DFF-8478-0352F9E57B3D}">
      <dgm:prSet/>
      <dgm:spPr/>
      <dgm:t>
        <a:bodyPr/>
        <a:lstStyle/>
        <a:p>
          <a:endParaRPr lang="en-US"/>
        </a:p>
      </dgm:t>
    </dgm:pt>
    <dgm:pt modelId="{767CFC1A-C8AE-4B82-A34C-2B33DEB6AE41}">
      <dgm:prSet phldrT="[Text]"/>
      <dgm:spPr/>
      <dgm:t>
        <a:bodyPr/>
        <a:lstStyle/>
        <a:p>
          <a:r>
            <a:rPr lang="en-US" dirty="0"/>
            <a:t>Lê Lina</a:t>
          </a:r>
        </a:p>
      </dgm:t>
    </dgm:pt>
    <dgm:pt modelId="{FC71A8A5-2A8F-486B-B4E6-DC56444ECDE9}" type="parTrans" cxnId="{6A4F07A0-BB5B-4A6F-9688-D540B9D3D8E3}">
      <dgm:prSet/>
      <dgm:spPr/>
      <dgm:t>
        <a:bodyPr/>
        <a:lstStyle/>
        <a:p>
          <a:endParaRPr lang="en-US"/>
        </a:p>
      </dgm:t>
    </dgm:pt>
    <dgm:pt modelId="{29EEB462-E110-4BDD-8F4D-ED6B66498779}" type="sibTrans" cxnId="{6A4F07A0-BB5B-4A6F-9688-D540B9D3D8E3}">
      <dgm:prSet/>
      <dgm:spPr/>
      <dgm:t>
        <a:bodyPr/>
        <a:lstStyle/>
        <a:p>
          <a:endParaRPr lang="en-US"/>
        </a:p>
      </dgm:t>
    </dgm:pt>
    <dgm:pt modelId="{9C14208C-50A8-4DAB-85B2-6DECD1033D21}">
      <dgm:prSet phldrT="[Text]"/>
      <dgm:spPr/>
      <dgm:t>
        <a:bodyPr/>
        <a:lstStyle/>
        <a:p>
          <a:r>
            <a:rPr lang="en-US" dirty="0"/>
            <a:t>Cánh buồm phiêu du</a:t>
          </a:r>
        </a:p>
      </dgm:t>
    </dgm:pt>
    <dgm:pt modelId="{114F48EF-6AAC-44AF-AF70-729F2D4F5BFA}" type="parTrans" cxnId="{D3259B26-A538-405D-B987-83592DA7BEFD}">
      <dgm:prSet/>
      <dgm:spPr/>
      <dgm:t>
        <a:bodyPr/>
        <a:lstStyle/>
        <a:p>
          <a:endParaRPr lang="en-US"/>
        </a:p>
      </dgm:t>
    </dgm:pt>
    <dgm:pt modelId="{5D1668B5-EC41-4B67-964B-6D63B676E4BC}" type="sibTrans" cxnId="{D3259B26-A538-405D-B987-83592DA7BEFD}">
      <dgm:prSet/>
      <dgm:spPr/>
      <dgm:t>
        <a:bodyPr/>
        <a:lstStyle/>
        <a:p>
          <a:endParaRPr lang="en-US"/>
        </a:p>
      </dgm:t>
    </dgm:pt>
    <dgm:pt modelId="{FF4A7D71-F263-47E5-9E0E-9AE617F9C864}" type="pres">
      <dgm:prSet presAssocID="{C97EE55C-1C64-443E-836E-1A8AF0D47876}" presName="diagram" presStyleCnt="0">
        <dgm:presLayoutVars>
          <dgm:dir/>
        </dgm:presLayoutVars>
      </dgm:prSet>
      <dgm:spPr/>
    </dgm:pt>
    <dgm:pt modelId="{29712BF0-4AE6-4658-8D85-95FFF31EB279}" type="pres">
      <dgm:prSet presAssocID="{AFB98C63-8EAA-4BA4-864B-50D2A57E85DC}" presName="composite" presStyleCnt="0"/>
      <dgm:spPr/>
    </dgm:pt>
    <dgm:pt modelId="{38C2225D-2B61-47D1-BF89-A0A76A48FC65}" type="pres">
      <dgm:prSet presAssocID="{AFB98C63-8EAA-4BA4-864B-50D2A57E85DC}" presName="Image" presStyleLbl="bgShp" presStyleIdx="0" presStyleCnt="3" custScaleX="86211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 w="28575">
          <a:solidFill>
            <a:schemeClr val="accent4">
              <a:lumMod val="60000"/>
              <a:lumOff val="40000"/>
            </a:schemeClr>
          </a:solidFill>
        </a:ln>
      </dgm:spPr>
    </dgm:pt>
    <dgm:pt modelId="{FF3308A1-5CAA-49D7-8BE3-71691B2B1896}" type="pres">
      <dgm:prSet presAssocID="{AFB98C63-8EAA-4BA4-864B-50D2A57E85DC}" presName="Parent" presStyleLbl="node0" presStyleIdx="0" presStyleCnt="3">
        <dgm:presLayoutVars>
          <dgm:bulletEnabled val="1"/>
        </dgm:presLayoutVars>
      </dgm:prSet>
      <dgm:spPr/>
    </dgm:pt>
    <dgm:pt modelId="{AEF9DB40-4D24-4C97-9494-2CBA02557CF0}" type="pres">
      <dgm:prSet presAssocID="{F4FA35B4-E806-4FA7-BEFF-61FA57B5B6F0}" presName="sibTrans" presStyleCnt="0"/>
      <dgm:spPr/>
    </dgm:pt>
    <dgm:pt modelId="{5563FB3F-85F1-4EE0-8D2A-6AA9FF643D9B}" type="pres">
      <dgm:prSet presAssocID="{767CFC1A-C8AE-4B82-A34C-2B33DEB6AE41}" presName="composite" presStyleCnt="0"/>
      <dgm:spPr/>
    </dgm:pt>
    <dgm:pt modelId="{E61BE1A6-12DA-4D2A-99B7-066E499BB370}" type="pres">
      <dgm:prSet presAssocID="{767CFC1A-C8AE-4B82-A34C-2B33DEB6AE41}" presName="Image" presStyleLbl="bgShp" presStyleIdx="1" presStyleCnt="3" custScaleX="83788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 w="28575">
          <a:solidFill>
            <a:schemeClr val="accent4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AE0E7A9-5E2D-44EE-A0F5-42F560D96974}"/>
              </a:ext>
            </a:extLst>
          </dgm14:cNvPr>
        </a:ext>
      </dgm:extLst>
    </dgm:pt>
    <dgm:pt modelId="{DFC406C0-9305-4497-8308-06B93EDFCA42}" type="pres">
      <dgm:prSet presAssocID="{767CFC1A-C8AE-4B82-A34C-2B33DEB6AE41}" presName="Parent" presStyleLbl="node0" presStyleIdx="1" presStyleCnt="3">
        <dgm:presLayoutVars>
          <dgm:bulletEnabled val="1"/>
        </dgm:presLayoutVars>
      </dgm:prSet>
      <dgm:spPr/>
    </dgm:pt>
    <dgm:pt modelId="{D3EA118F-81EF-4776-AA36-919A9493EAA0}" type="pres">
      <dgm:prSet presAssocID="{29EEB462-E110-4BDD-8F4D-ED6B66498779}" presName="sibTrans" presStyleCnt="0"/>
      <dgm:spPr/>
    </dgm:pt>
    <dgm:pt modelId="{C14B0393-CCAC-43D7-858D-7C30478A9533}" type="pres">
      <dgm:prSet presAssocID="{9C14208C-50A8-4DAB-85B2-6DECD1033D21}" presName="composite" presStyleCnt="0"/>
      <dgm:spPr/>
    </dgm:pt>
    <dgm:pt modelId="{DB3830E2-D508-4379-9497-B7F47BA24F98}" type="pres">
      <dgm:prSet presAssocID="{9C14208C-50A8-4DAB-85B2-6DECD1033D21}" presName="Image" presStyleLbl="bgShp" presStyleIdx="2" presStyleCnt="3" custScaleX="85299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 w="28575">
          <a:solidFill>
            <a:schemeClr val="accent4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6FB49AC7-2734-47E1-ACA2-6272DC711CFE}"/>
              </a:ext>
            </a:extLst>
          </dgm14:cNvPr>
        </a:ext>
      </dgm:extLst>
    </dgm:pt>
    <dgm:pt modelId="{D97AC2A0-66A2-44FF-B067-2106390CB48B}" type="pres">
      <dgm:prSet presAssocID="{9C14208C-50A8-4DAB-85B2-6DECD1033D21}" presName="Parent" presStyleLbl="node0" presStyleIdx="2" presStyleCnt="3">
        <dgm:presLayoutVars>
          <dgm:bulletEnabled val="1"/>
        </dgm:presLayoutVars>
      </dgm:prSet>
      <dgm:spPr/>
    </dgm:pt>
  </dgm:ptLst>
  <dgm:cxnLst>
    <dgm:cxn modelId="{2C109B0A-1BF8-4A2B-BCB7-4D627F521DD4}" type="presOf" srcId="{C97EE55C-1C64-443E-836E-1A8AF0D47876}" destId="{FF4A7D71-F263-47E5-9E0E-9AE617F9C864}" srcOrd="0" destOrd="0" presId="urn:microsoft.com/office/officeart/2008/layout/BendingPictureCaption"/>
    <dgm:cxn modelId="{D3259B26-A538-405D-B987-83592DA7BEFD}" srcId="{C97EE55C-1C64-443E-836E-1A8AF0D47876}" destId="{9C14208C-50A8-4DAB-85B2-6DECD1033D21}" srcOrd="2" destOrd="0" parTransId="{114F48EF-6AAC-44AF-AF70-729F2D4F5BFA}" sibTransId="{5D1668B5-EC41-4B67-964B-6D63B676E4BC}"/>
    <dgm:cxn modelId="{F6DD2147-88D2-4DFF-8478-0352F9E57B3D}" srcId="{C97EE55C-1C64-443E-836E-1A8AF0D47876}" destId="{AFB98C63-8EAA-4BA4-864B-50D2A57E85DC}" srcOrd="0" destOrd="0" parTransId="{2465BC08-0C49-47EA-B59D-920D1FE3602A}" sibTransId="{F4FA35B4-E806-4FA7-BEFF-61FA57B5B6F0}"/>
    <dgm:cxn modelId="{5D6F1268-24DF-4B5E-A90D-769DE24DE9ED}" type="presOf" srcId="{9C14208C-50A8-4DAB-85B2-6DECD1033D21}" destId="{D97AC2A0-66A2-44FF-B067-2106390CB48B}" srcOrd="0" destOrd="0" presId="urn:microsoft.com/office/officeart/2008/layout/BendingPictureCaption"/>
    <dgm:cxn modelId="{6A4F07A0-BB5B-4A6F-9688-D540B9D3D8E3}" srcId="{C97EE55C-1C64-443E-836E-1A8AF0D47876}" destId="{767CFC1A-C8AE-4B82-A34C-2B33DEB6AE41}" srcOrd="1" destOrd="0" parTransId="{FC71A8A5-2A8F-486B-B4E6-DC56444ECDE9}" sibTransId="{29EEB462-E110-4BDD-8F4D-ED6B66498779}"/>
    <dgm:cxn modelId="{AE186BBA-C7A2-4293-84DE-A75FD8FF44D5}" type="presOf" srcId="{767CFC1A-C8AE-4B82-A34C-2B33DEB6AE41}" destId="{DFC406C0-9305-4497-8308-06B93EDFCA42}" srcOrd="0" destOrd="0" presId="urn:microsoft.com/office/officeart/2008/layout/BendingPictureCaption"/>
    <dgm:cxn modelId="{1EEE71F8-B5CA-49F4-80A8-B6D406CE228E}" type="presOf" srcId="{AFB98C63-8EAA-4BA4-864B-50D2A57E85DC}" destId="{FF3308A1-5CAA-49D7-8BE3-71691B2B1896}" srcOrd="0" destOrd="0" presId="urn:microsoft.com/office/officeart/2008/layout/BendingPictureCaption"/>
    <dgm:cxn modelId="{0BE850BD-6DFA-43F2-B56E-5EF3666ADC46}" type="presParOf" srcId="{FF4A7D71-F263-47E5-9E0E-9AE617F9C864}" destId="{29712BF0-4AE6-4658-8D85-95FFF31EB279}" srcOrd="0" destOrd="0" presId="urn:microsoft.com/office/officeart/2008/layout/BendingPictureCaption"/>
    <dgm:cxn modelId="{A930E295-C583-4038-BD7D-DF25CB386917}" type="presParOf" srcId="{29712BF0-4AE6-4658-8D85-95FFF31EB279}" destId="{38C2225D-2B61-47D1-BF89-A0A76A48FC65}" srcOrd="0" destOrd="0" presId="urn:microsoft.com/office/officeart/2008/layout/BendingPictureCaption"/>
    <dgm:cxn modelId="{8D1B41A8-7D41-49C7-A348-A8512615534F}" type="presParOf" srcId="{29712BF0-4AE6-4658-8D85-95FFF31EB279}" destId="{FF3308A1-5CAA-49D7-8BE3-71691B2B1896}" srcOrd="1" destOrd="0" presId="urn:microsoft.com/office/officeart/2008/layout/BendingPictureCaption"/>
    <dgm:cxn modelId="{7100673F-6547-4B9E-BDD1-68537FE18D8A}" type="presParOf" srcId="{FF4A7D71-F263-47E5-9E0E-9AE617F9C864}" destId="{AEF9DB40-4D24-4C97-9494-2CBA02557CF0}" srcOrd="1" destOrd="0" presId="urn:microsoft.com/office/officeart/2008/layout/BendingPictureCaption"/>
    <dgm:cxn modelId="{E4C9FE85-95F1-4AE6-AF0F-FE52B83C94F1}" type="presParOf" srcId="{FF4A7D71-F263-47E5-9E0E-9AE617F9C864}" destId="{5563FB3F-85F1-4EE0-8D2A-6AA9FF643D9B}" srcOrd="2" destOrd="0" presId="urn:microsoft.com/office/officeart/2008/layout/BendingPictureCaption"/>
    <dgm:cxn modelId="{55EDE341-4808-4A21-B50A-BD6304DD409C}" type="presParOf" srcId="{5563FB3F-85F1-4EE0-8D2A-6AA9FF643D9B}" destId="{E61BE1A6-12DA-4D2A-99B7-066E499BB370}" srcOrd="0" destOrd="0" presId="urn:microsoft.com/office/officeart/2008/layout/BendingPictureCaption"/>
    <dgm:cxn modelId="{949BB48F-6BC6-4B08-85B7-483788F4C84A}" type="presParOf" srcId="{5563FB3F-85F1-4EE0-8D2A-6AA9FF643D9B}" destId="{DFC406C0-9305-4497-8308-06B93EDFCA42}" srcOrd="1" destOrd="0" presId="urn:microsoft.com/office/officeart/2008/layout/BendingPictureCaption"/>
    <dgm:cxn modelId="{B3A5D89F-ADDD-4E38-8474-313D3D55F536}" type="presParOf" srcId="{FF4A7D71-F263-47E5-9E0E-9AE617F9C864}" destId="{D3EA118F-81EF-4776-AA36-919A9493EAA0}" srcOrd="3" destOrd="0" presId="urn:microsoft.com/office/officeart/2008/layout/BendingPictureCaption"/>
    <dgm:cxn modelId="{1BFDEEF1-2605-4591-B4C2-DCEBA7BF8CF2}" type="presParOf" srcId="{FF4A7D71-F263-47E5-9E0E-9AE617F9C864}" destId="{C14B0393-CCAC-43D7-858D-7C30478A9533}" srcOrd="4" destOrd="0" presId="urn:microsoft.com/office/officeart/2008/layout/BendingPictureCaption"/>
    <dgm:cxn modelId="{91BEED1E-E213-43DD-A066-C3E1F5535EFA}" type="presParOf" srcId="{C14B0393-CCAC-43D7-858D-7C30478A9533}" destId="{DB3830E2-D508-4379-9497-B7F47BA24F98}" srcOrd="0" destOrd="0" presId="urn:microsoft.com/office/officeart/2008/layout/BendingPictureCaption"/>
    <dgm:cxn modelId="{5BA396BF-B534-4643-8A24-D5108CABACB9}" type="presParOf" srcId="{C14B0393-CCAC-43D7-858D-7C30478A9533}" destId="{D97AC2A0-66A2-44FF-B067-2106390CB48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D1D18-CD47-44AB-AF8A-F4F4BE96034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BDCBEB3-4F85-4A9A-84E8-91D7BFAEF378}">
      <dgm:prSet phldrT="[Text]"/>
      <dgm:spPr/>
      <dgm:t>
        <a:bodyPr/>
        <a:lstStyle/>
        <a:p>
          <a:pPr algn="ctr"/>
          <a:r>
            <a:rPr lang="en-US" b="1"/>
            <a:t>Introduction</a:t>
          </a:r>
          <a:endParaRPr lang="en-US" b="1" dirty="0"/>
        </a:p>
      </dgm:t>
    </dgm:pt>
    <dgm:pt modelId="{35D191E5-060A-425C-AB55-20748002D91E}" type="parTrans" cxnId="{E4713C0A-C9FA-4BC7-8D9E-50920FA74792}">
      <dgm:prSet/>
      <dgm:spPr/>
      <dgm:t>
        <a:bodyPr/>
        <a:lstStyle/>
        <a:p>
          <a:endParaRPr lang="en-US"/>
        </a:p>
      </dgm:t>
    </dgm:pt>
    <dgm:pt modelId="{8E91EEEC-81DF-40C8-90DF-21D3896B4513}" type="sibTrans" cxnId="{E4713C0A-C9FA-4BC7-8D9E-50920FA74792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D554A3D-A615-4455-A846-832764A5DDFE}">
      <dgm:prSet phldrT="[Text]"/>
      <dgm:spPr/>
      <dgm:t>
        <a:bodyPr/>
        <a:lstStyle/>
        <a:p>
          <a:pPr algn="ctr"/>
          <a:r>
            <a:rPr lang="en-US" b="1" dirty="0"/>
            <a:t>Development process</a:t>
          </a:r>
        </a:p>
      </dgm:t>
    </dgm:pt>
    <dgm:pt modelId="{A578C10B-D9F8-420F-833A-BFB3670C6872}" type="parTrans" cxnId="{64E19FDC-C012-4E4C-82A1-7504F388ACCB}">
      <dgm:prSet/>
      <dgm:spPr/>
      <dgm:t>
        <a:bodyPr/>
        <a:lstStyle/>
        <a:p>
          <a:endParaRPr lang="en-US"/>
        </a:p>
      </dgm:t>
    </dgm:pt>
    <dgm:pt modelId="{8EB4CFDF-46B9-4546-8719-39057114B21E}" type="sibTrans" cxnId="{64E19FDC-C012-4E4C-82A1-7504F388ACCB}">
      <dgm:prSet phldrT="3"/>
      <dgm:spPr/>
      <dgm:t>
        <a:bodyPr/>
        <a:lstStyle/>
        <a:p>
          <a:r>
            <a:rPr lang="en-US" dirty="0"/>
            <a:t>2</a:t>
          </a:r>
        </a:p>
      </dgm:t>
    </dgm:pt>
    <dgm:pt modelId="{E19FD207-98A3-4FB1-B70E-0BEF65526BB7}">
      <dgm:prSet phldrT="[Text]"/>
      <dgm:spPr/>
      <dgm:t>
        <a:bodyPr/>
        <a:lstStyle/>
        <a:p>
          <a:pPr algn="ctr"/>
          <a:r>
            <a:rPr lang="en-US" b="1" dirty="0"/>
            <a:t>Difficulties</a:t>
          </a:r>
        </a:p>
      </dgm:t>
    </dgm:pt>
    <dgm:pt modelId="{134DD9D1-CBF0-4684-932A-C62DB171E6A2}" type="parTrans" cxnId="{03CDABB5-CDD5-4B5E-A9E8-B0DA829D00CF}">
      <dgm:prSet/>
      <dgm:spPr/>
      <dgm:t>
        <a:bodyPr/>
        <a:lstStyle/>
        <a:p>
          <a:endParaRPr lang="en-US"/>
        </a:p>
      </dgm:t>
    </dgm:pt>
    <dgm:pt modelId="{EFD113DC-2282-4166-A169-1DDB874046EF}" type="sibTrans" cxnId="{03CDABB5-CDD5-4B5E-A9E8-B0DA829D00CF}">
      <dgm:prSet phldrT="4"/>
      <dgm:spPr/>
      <dgm:t>
        <a:bodyPr/>
        <a:lstStyle/>
        <a:p>
          <a:r>
            <a:rPr lang="en-US" dirty="0"/>
            <a:t>4</a:t>
          </a:r>
        </a:p>
      </dgm:t>
    </dgm:pt>
    <dgm:pt modelId="{C95E545E-8D9E-4880-8D84-D8E39E49DA8B}">
      <dgm:prSet phldrT="[Text]"/>
      <dgm:spPr/>
      <dgm:t>
        <a:bodyPr/>
        <a:lstStyle/>
        <a:p>
          <a:pPr algn="ctr"/>
          <a:r>
            <a:rPr lang="en-US" b="1" dirty="0"/>
            <a:t>Achievements</a:t>
          </a:r>
        </a:p>
      </dgm:t>
    </dgm:pt>
    <dgm:pt modelId="{A14139A2-28A5-4228-9264-299BA035B7C7}" type="parTrans" cxnId="{638E27FE-9FBA-49DF-8E89-4229651EE94F}">
      <dgm:prSet/>
      <dgm:spPr/>
      <dgm:t>
        <a:bodyPr/>
        <a:lstStyle/>
        <a:p>
          <a:endParaRPr lang="en-US"/>
        </a:p>
      </dgm:t>
    </dgm:pt>
    <dgm:pt modelId="{3AE64203-2EDD-470A-9311-F7DCDB3F6F52}" type="sibTrans" cxnId="{638E27FE-9FBA-49DF-8E89-4229651EE94F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CD0ADDE-3A62-4C03-B27B-720F0F000D83}" type="pres">
      <dgm:prSet presAssocID="{731D1D18-CD47-44AB-AF8A-F4F4BE96034D}" presName="Name0" presStyleCnt="0">
        <dgm:presLayoutVars>
          <dgm:animLvl val="lvl"/>
          <dgm:resizeHandles val="exact"/>
        </dgm:presLayoutVars>
      </dgm:prSet>
      <dgm:spPr/>
    </dgm:pt>
    <dgm:pt modelId="{9AFE2212-E9A2-4772-8ED2-4FB669743BA9}" type="pres">
      <dgm:prSet presAssocID="{DBDCBEB3-4F85-4A9A-84E8-91D7BFAEF378}" presName="compositeNode" presStyleCnt="0">
        <dgm:presLayoutVars>
          <dgm:bulletEnabled val="1"/>
        </dgm:presLayoutVars>
      </dgm:prSet>
      <dgm:spPr/>
    </dgm:pt>
    <dgm:pt modelId="{49676507-6B4C-4BED-94A6-7E007473E79F}" type="pres">
      <dgm:prSet presAssocID="{DBDCBEB3-4F85-4A9A-84E8-91D7BFAEF378}" presName="bgRect" presStyleLbl="bgAccFollowNode1" presStyleIdx="0" presStyleCnt="4"/>
      <dgm:spPr/>
    </dgm:pt>
    <dgm:pt modelId="{01E6B57E-24BE-4403-914D-BFE98257C167}" type="pres">
      <dgm:prSet presAssocID="{8E91EEEC-81DF-40C8-90DF-21D3896B4513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31D2DF3-CE80-4FE3-A4EA-E225F1462635}" type="pres">
      <dgm:prSet presAssocID="{DBDCBEB3-4F85-4A9A-84E8-91D7BFAEF378}" presName="bottomLine" presStyleLbl="alignNode1" presStyleIdx="1" presStyleCnt="8">
        <dgm:presLayoutVars/>
      </dgm:prSet>
      <dgm:spPr/>
    </dgm:pt>
    <dgm:pt modelId="{D7294F67-99DC-4575-935F-17915967F0A5}" type="pres">
      <dgm:prSet presAssocID="{DBDCBEB3-4F85-4A9A-84E8-91D7BFAEF378}" presName="nodeText" presStyleLbl="bgAccFollowNode1" presStyleIdx="0" presStyleCnt="4">
        <dgm:presLayoutVars>
          <dgm:bulletEnabled val="1"/>
        </dgm:presLayoutVars>
      </dgm:prSet>
      <dgm:spPr/>
    </dgm:pt>
    <dgm:pt modelId="{8F7788B7-C446-497E-86A8-CC2E4E0EA5E8}" type="pres">
      <dgm:prSet presAssocID="{8E91EEEC-81DF-40C8-90DF-21D3896B4513}" presName="sibTrans" presStyleCnt="0"/>
      <dgm:spPr/>
    </dgm:pt>
    <dgm:pt modelId="{BB8B6A02-7100-4F10-8F29-BDFA7F015BE9}" type="pres">
      <dgm:prSet presAssocID="{4D554A3D-A615-4455-A846-832764A5DDFE}" presName="compositeNode" presStyleCnt="0">
        <dgm:presLayoutVars>
          <dgm:bulletEnabled val="1"/>
        </dgm:presLayoutVars>
      </dgm:prSet>
      <dgm:spPr/>
    </dgm:pt>
    <dgm:pt modelId="{D928B145-FCA1-41A6-92C4-ED1E3A3D5769}" type="pres">
      <dgm:prSet presAssocID="{4D554A3D-A615-4455-A846-832764A5DDFE}" presName="bgRect" presStyleLbl="bgAccFollowNode1" presStyleIdx="1" presStyleCnt="4"/>
      <dgm:spPr/>
    </dgm:pt>
    <dgm:pt modelId="{01E49F85-7EC9-4712-B677-5D06D9715B25}" type="pres">
      <dgm:prSet presAssocID="{8EB4CFDF-46B9-4546-8719-39057114B21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475A7C99-A3A3-4DB7-A46C-DD9FD106C487}" type="pres">
      <dgm:prSet presAssocID="{4D554A3D-A615-4455-A846-832764A5DDFE}" presName="bottomLine" presStyleLbl="alignNode1" presStyleIdx="3" presStyleCnt="8">
        <dgm:presLayoutVars/>
      </dgm:prSet>
      <dgm:spPr/>
    </dgm:pt>
    <dgm:pt modelId="{6DAE94D6-C027-4C56-BF39-B1D4E21281CC}" type="pres">
      <dgm:prSet presAssocID="{4D554A3D-A615-4455-A846-832764A5DDFE}" presName="nodeText" presStyleLbl="bgAccFollowNode1" presStyleIdx="1" presStyleCnt="4">
        <dgm:presLayoutVars>
          <dgm:bulletEnabled val="1"/>
        </dgm:presLayoutVars>
      </dgm:prSet>
      <dgm:spPr/>
    </dgm:pt>
    <dgm:pt modelId="{3B7F863B-7094-4DD6-92E4-CE4D71961D47}" type="pres">
      <dgm:prSet presAssocID="{8EB4CFDF-46B9-4546-8719-39057114B21E}" presName="sibTrans" presStyleCnt="0"/>
      <dgm:spPr/>
    </dgm:pt>
    <dgm:pt modelId="{C59D5B0D-23E7-4510-8AB8-DF266A79E39C}" type="pres">
      <dgm:prSet presAssocID="{C95E545E-8D9E-4880-8D84-D8E39E49DA8B}" presName="compositeNode" presStyleCnt="0">
        <dgm:presLayoutVars>
          <dgm:bulletEnabled val="1"/>
        </dgm:presLayoutVars>
      </dgm:prSet>
      <dgm:spPr/>
    </dgm:pt>
    <dgm:pt modelId="{A1F5493A-7703-46A7-AF57-CB63C534D7B3}" type="pres">
      <dgm:prSet presAssocID="{C95E545E-8D9E-4880-8D84-D8E39E49DA8B}" presName="bgRect" presStyleLbl="bgAccFollowNode1" presStyleIdx="2" presStyleCnt="4"/>
      <dgm:spPr/>
    </dgm:pt>
    <dgm:pt modelId="{E79D0C29-DFA6-4331-9E2A-E7288EE32024}" type="pres">
      <dgm:prSet presAssocID="{3AE64203-2EDD-470A-9311-F7DCDB3F6F5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6EF80CF2-4E20-45BB-BB69-7F6A9823F22A}" type="pres">
      <dgm:prSet presAssocID="{C95E545E-8D9E-4880-8D84-D8E39E49DA8B}" presName="bottomLine" presStyleLbl="alignNode1" presStyleIdx="5" presStyleCnt="8">
        <dgm:presLayoutVars/>
      </dgm:prSet>
      <dgm:spPr/>
    </dgm:pt>
    <dgm:pt modelId="{5FD45D8C-DEEB-4EA1-965C-B09923B5951F}" type="pres">
      <dgm:prSet presAssocID="{C95E545E-8D9E-4880-8D84-D8E39E49DA8B}" presName="nodeText" presStyleLbl="bgAccFollowNode1" presStyleIdx="2" presStyleCnt="4">
        <dgm:presLayoutVars>
          <dgm:bulletEnabled val="1"/>
        </dgm:presLayoutVars>
      </dgm:prSet>
      <dgm:spPr/>
    </dgm:pt>
    <dgm:pt modelId="{912A141A-2DD6-418B-8E2A-67DA0FB2418E}" type="pres">
      <dgm:prSet presAssocID="{3AE64203-2EDD-470A-9311-F7DCDB3F6F52}" presName="sibTrans" presStyleCnt="0"/>
      <dgm:spPr/>
    </dgm:pt>
    <dgm:pt modelId="{BB1D7FD1-FCC8-4A6C-BAD9-DCD43823E909}" type="pres">
      <dgm:prSet presAssocID="{E19FD207-98A3-4FB1-B70E-0BEF65526BB7}" presName="compositeNode" presStyleCnt="0">
        <dgm:presLayoutVars>
          <dgm:bulletEnabled val="1"/>
        </dgm:presLayoutVars>
      </dgm:prSet>
      <dgm:spPr/>
    </dgm:pt>
    <dgm:pt modelId="{6B184B7C-C6FB-4D30-BF6F-D378A75D2A32}" type="pres">
      <dgm:prSet presAssocID="{E19FD207-98A3-4FB1-B70E-0BEF65526BB7}" presName="bgRect" presStyleLbl="bgAccFollowNode1" presStyleIdx="3" presStyleCnt="4"/>
      <dgm:spPr/>
    </dgm:pt>
    <dgm:pt modelId="{5A98E7ED-21B6-4615-BD03-F04EE92FC7FA}" type="pres">
      <dgm:prSet presAssocID="{EFD113DC-2282-4166-A169-1DDB874046EF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25A49D9-E1DB-4254-B46A-43B36C6A46CF}" type="pres">
      <dgm:prSet presAssocID="{E19FD207-98A3-4FB1-B70E-0BEF65526BB7}" presName="bottomLine" presStyleLbl="alignNode1" presStyleIdx="7" presStyleCnt="8">
        <dgm:presLayoutVars/>
      </dgm:prSet>
      <dgm:spPr/>
    </dgm:pt>
    <dgm:pt modelId="{1FA502EE-FB82-4877-B031-0F9D3CEDF882}" type="pres">
      <dgm:prSet presAssocID="{E19FD207-98A3-4FB1-B70E-0BEF65526BB7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4713C0A-C9FA-4BC7-8D9E-50920FA74792}" srcId="{731D1D18-CD47-44AB-AF8A-F4F4BE96034D}" destId="{DBDCBEB3-4F85-4A9A-84E8-91D7BFAEF378}" srcOrd="0" destOrd="0" parTransId="{35D191E5-060A-425C-AB55-20748002D91E}" sibTransId="{8E91EEEC-81DF-40C8-90DF-21D3896B4513}"/>
    <dgm:cxn modelId="{78B2B31F-717D-4073-BC58-FDACE53E46AB}" type="presOf" srcId="{3AE64203-2EDD-470A-9311-F7DCDB3F6F52}" destId="{E79D0C29-DFA6-4331-9E2A-E7288EE32024}" srcOrd="0" destOrd="0" presId="urn:microsoft.com/office/officeart/2016/7/layout/BasicLinearProcessNumbered"/>
    <dgm:cxn modelId="{20259E26-C9AE-4A80-8A46-F454B213389C}" type="presOf" srcId="{8E91EEEC-81DF-40C8-90DF-21D3896B4513}" destId="{01E6B57E-24BE-4403-914D-BFE98257C167}" srcOrd="0" destOrd="0" presId="urn:microsoft.com/office/officeart/2016/7/layout/BasicLinearProcessNumbered"/>
    <dgm:cxn modelId="{1DAD1A34-0F78-45AF-A052-C6A9C5077363}" type="presOf" srcId="{DBDCBEB3-4F85-4A9A-84E8-91D7BFAEF378}" destId="{49676507-6B4C-4BED-94A6-7E007473E79F}" srcOrd="0" destOrd="0" presId="urn:microsoft.com/office/officeart/2016/7/layout/BasicLinearProcessNumbered"/>
    <dgm:cxn modelId="{B0F35E61-696C-4112-9765-FCA1C96A164A}" type="presOf" srcId="{4D554A3D-A615-4455-A846-832764A5DDFE}" destId="{D928B145-FCA1-41A6-92C4-ED1E3A3D5769}" srcOrd="0" destOrd="0" presId="urn:microsoft.com/office/officeart/2016/7/layout/BasicLinearProcessNumbered"/>
    <dgm:cxn modelId="{A4BDD686-7A3F-4C79-B266-A5EF1E28FC52}" type="presOf" srcId="{731D1D18-CD47-44AB-AF8A-F4F4BE96034D}" destId="{DCD0ADDE-3A62-4C03-B27B-720F0F000D83}" srcOrd="0" destOrd="0" presId="urn:microsoft.com/office/officeart/2016/7/layout/BasicLinearProcessNumbered"/>
    <dgm:cxn modelId="{8675BD8E-E934-489E-904E-A920B22F19FB}" type="presOf" srcId="{C95E545E-8D9E-4880-8D84-D8E39E49DA8B}" destId="{5FD45D8C-DEEB-4EA1-965C-B09923B5951F}" srcOrd="1" destOrd="0" presId="urn:microsoft.com/office/officeart/2016/7/layout/BasicLinearProcessNumbered"/>
    <dgm:cxn modelId="{03CDABB5-CDD5-4B5E-A9E8-B0DA829D00CF}" srcId="{731D1D18-CD47-44AB-AF8A-F4F4BE96034D}" destId="{E19FD207-98A3-4FB1-B70E-0BEF65526BB7}" srcOrd="3" destOrd="0" parTransId="{134DD9D1-CBF0-4684-932A-C62DB171E6A2}" sibTransId="{EFD113DC-2282-4166-A169-1DDB874046EF}"/>
    <dgm:cxn modelId="{16598BD1-454C-487A-9A4B-CDCA28F889EF}" type="presOf" srcId="{8EB4CFDF-46B9-4546-8719-39057114B21E}" destId="{01E49F85-7EC9-4712-B677-5D06D9715B25}" srcOrd="0" destOrd="0" presId="urn:microsoft.com/office/officeart/2016/7/layout/BasicLinearProcessNumbered"/>
    <dgm:cxn modelId="{AA78C8D7-4121-40A8-B623-F33DADE9EF33}" type="presOf" srcId="{C95E545E-8D9E-4880-8D84-D8E39E49DA8B}" destId="{A1F5493A-7703-46A7-AF57-CB63C534D7B3}" srcOrd="0" destOrd="0" presId="urn:microsoft.com/office/officeart/2016/7/layout/BasicLinearProcessNumbered"/>
    <dgm:cxn modelId="{64E19FDC-C012-4E4C-82A1-7504F388ACCB}" srcId="{731D1D18-CD47-44AB-AF8A-F4F4BE96034D}" destId="{4D554A3D-A615-4455-A846-832764A5DDFE}" srcOrd="1" destOrd="0" parTransId="{A578C10B-D9F8-420F-833A-BFB3670C6872}" sibTransId="{8EB4CFDF-46B9-4546-8719-39057114B21E}"/>
    <dgm:cxn modelId="{DB9E8FDD-6810-473E-BA72-E6437C38D138}" type="presOf" srcId="{E19FD207-98A3-4FB1-B70E-0BEF65526BB7}" destId="{6B184B7C-C6FB-4D30-BF6F-D378A75D2A32}" srcOrd="0" destOrd="0" presId="urn:microsoft.com/office/officeart/2016/7/layout/BasicLinearProcessNumbered"/>
    <dgm:cxn modelId="{C0073CE0-9A1D-42D4-A661-57116A010238}" type="presOf" srcId="{DBDCBEB3-4F85-4A9A-84E8-91D7BFAEF378}" destId="{D7294F67-99DC-4575-935F-17915967F0A5}" srcOrd="1" destOrd="0" presId="urn:microsoft.com/office/officeart/2016/7/layout/BasicLinearProcessNumbered"/>
    <dgm:cxn modelId="{D0C4DDE0-19CD-4A35-80D7-868D8D3108A6}" type="presOf" srcId="{EFD113DC-2282-4166-A169-1DDB874046EF}" destId="{5A98E7ED-21B6-4615-BD03-F04EE92FC7FA}" srcOrd="0" destOrd="0" presId="urn:microsoft.com/office/officeart/2016/7/layout/BasicLinearProcessNumbered"/>
    <dgm:cxn modelId="{57D4BEEC-BEB0-4DC7-9D47-1CEF51185C14}" type="presOf" srcId="{4D554A3D-A615-4455-A846-832764A5DDFE}" destId="{6DAE94D6-C027-4C56-BF39-B1D4E21281CC}" srcOrd="1" destOrd="0" presId="urn:microsoft.com/office/officeart/2016/7/layout/BasicLinearProcessNumbered"/>
    <dgm:cxn modelId="{4933CDF2-E682-413E-8016-FDFD77C1EAB9}" type="presOf" srcId="{E19FD207-98A3-4FB1-B70E-0BEF65526BB7}" destId="{1FA502EE-FB82-4877-B031-0F9D3CEDF882}" srcOrd="1" destOrd="0" presId="urn:microsoft.com/office/officeart/2016/7/layout/BasicLinearProcessNumbered"/>
    <dgm:cxn modelId="{638E27FE-9FBA-49DF-8E89-4229651EE94F}" srcId="{731D1D18-CD47-44AB-AF8A-F4F4BE96034D}" destId="{C95E545E-8D9E-4880-8D84-D8E39E49DA8B}" srcOrd="2" destOrd="0" parTransId="{A14139A2-28A5-4228-9264-299BA035B7C7}" sibTransId="{3AE64203-2EDD-470A-9311-F7DCDB3F6F52}"/>
    <dgm:cxn modelId="{9B3CD77A-8B14-4BA7-8466-D52764F3741C}" type="presParOf" srcId="{DCD0ADDE-3A62-4C03-B27B-720F0F000D83}" destId="{9AFE2212-E9A2-4772-8ED2-4FB669743BA9}" srcOrd="0" destOrd="0" presId="urn:microsoft.com/office/officeart/2016/7/layout/BasicLinearProcessNumbered"/>
    <dgm:cxn modelId="{D714A85D-468E-4721-9DE4-65ED3464A52C}" type="presParOf" srcId="{9AFE2212-E9A2-4772-8ED2-4FB669743BA9}" destId="{49676507-6B4C-4BED-94A6-7E007473E79F}" srcOrd="0" destOrd="0" presId="urn:microsoft.com/office/officeart/2016/7/layout/BasicLinearProcessNumbered"/>
    <dgm:cxn modelId="{C8D77B15-2701-416C-B3A5-1DC139603350}" type="presParOf" srcId="{9AFE2212-E9A2-4772-8ED2-4FB669743BA9}" destId="{01E6B57E-24BE-4403-914D-BFE98257C167}" srcOrd="1" destOrd="0" presId="urn:microsoft.com/office/officeart/2016/7/layout/BasicLinearProcessNumbered"/>
    <dgm:cxn modelId="{843C76E0-0CB4-49E9-996A-A9A74D113304}" type="presParOf" srcId="{9AFE2212-E9A2-4772-8ED2-4FB669743BA9}" destId="{731D2DF3-CE80-4FE3-A4EA-E225F1462635}" srcOrd="2" destOrd="0" presId="urn:microsoft.com/office/officeart/2016/7/layout/BasicLinearProcessNumbered"/>
    <dgm:cxn modelId="{13D2EE34-5C78-40FE-B2AA-09F6E8BDE080}" type="presParOf" srcId="{9AFE2212-E9A2-4772-8ED2-4FB669743BA9}" destId="{D7294F67-99DC-4575-935F-17915967F0A5}" srcOrd="3" destOrd="0" presId="urn:microsoft.com/office/officeart/2016/7/layout/BasicLinearProcessNumbered"/>
    <dgm:cxn modelId="{B6761B20-FBE7-4DBB-A29F-955C4DD793B8}" type="presParOf" srcId="{DCD0ADDE-3A62-4C03-B27B-720F0F000D83}" destId="{8F7788B7-C446-497E-86A8-CC2E4E0EA5E8}" srcOrd="1" destOrd="0" presId="urn:microsoft.com/office/officeart/2016/7/layout/BasicLinearProcessNumbered"/>
    <dgm:cxn modelId="{49E25659-78D9-4305-9B0C-4768E4D531A5}" type="presParOf" srcId="{DCD0ADDE-3A62-4C03-B27B-720F0F000D83}" destId="{BB8B6A02-7100-4F10-8F29-BDFA7F015BE9}" srcOrd="2" destOrd="0" presId="urn:microsoft.com/office/officeart/2016/7/layout/BasicLinearProcessNumbered"/>
    <dgm:cxn modelId="{EBCDC07A-D030-4464-A3C3-F1168E16A1A7}" type="presParOf" srcId="{BB8B6A02-7100-4F10-8F29-BDFA7F015BE9}" destId="{D928B145-FCA1-41A6-92C4-ED1E3A3D5769}" srcOrd="0" destOrd="0" presId="urn:microsoft.com/office/officeart/2016/7/layout/BasicLinearProcessNumbered"/>
    <dgm:cxn modelId="{8364A701-44AE-49B0-8CB2-E4FF80263202}" type="presParOf" srcId="{BB8B6A02-7100-4F10-8F29-BDFA7F015BE9}" destId="{01E49F85-7EC9-4712-B677-5D06D9715B25}" srcOrd="1" destOrd="0" presId="urn:microsoft.com/office/officeart/2016/7/layout/BasicLinearProcessNumbered"/>
    <dgm:cxn modelId="{8F6051D8-8815-4B05-B257-802E37C8FB2C}" type="presParOf" srcId="{BB8B6A02-7100-4F10-8F29-BDFA7F015BE9}" destId="{475A7C99-A3A3-4DB7-A46C-DD9FD106C487}" srcOrd="2" destOrd="0" presId="urn:microsoft.com/office/officeart/2016/7/layout/BasicLinearProcessNumbered"/>
    <dgm:cxn modelId="{D8F642CC-DD83-41CB-8B91-EC359FC1C068}" type="presParOf" srcId="{BB8B6A02-7100-4F10-8F29-BDFA7F015BE9}" destId="{6DAE94D6-C027-4C56-BF39-B1D4E21281CC}" srcOrd="3" destOrd="0" presId="urn:microsoft.com/office/officeart/2016/7/layout/BasicLinearProcessNumbered"/>
    <dgm:cxn modelId="{8BE9F6CC-2C01-4830-A1FC-333AF1BF95A6}" type="presParOf" srcId="{DCD0ADDE-3A62-4C03-B27B-720F0F000D83}" destId="{3B7F863B-7094-4DD6-92E4-CE4D71961D47}" srcOrd="3" destOrd="0" presId="urn:microsoft.com/office/officeart/2016/7/layout/BasicLinearProcessNumbered"/>
    <dgm:cxn modelId="{F687D2A8-2594-40DD-9536-9BA3F4BB6035}" type="presParOf" srcId="{DCD0ADDE-3A62-4C03-B27B-720F0F000D83}" destId="{C59D5B0D-23E7-4510-8AB8-DF266A79E39C}" srcOrd="4" destOrd="0" presId="urn:microsoft.com/office/officeart/2016/7/layout/BasicLinearProcessNumbered"/>
    <dgm:cxn modelId="{29A5E72C-2073-4525-87EC-8A7207084C01}" type="presParOf" srcId="{C59D5B0D-23E7-4510-8AB8-DF266A79E39C}" destId="{A1F5493A-7703-46A7-AF57-CB63C534D7B3}" srcOrd="0" destOrd="0" presId="urn:microsoft.com/office/officeart/2016/7/layout/BasicLinearProcessNumbered"/>
    <dgm:cxn modelId="{22312CC9-E841-4799-B999-137312F5FAAE}" type="presParOf" srcId="{C59D5B0D-23E7-4510-8AB8-DF266A79E39C}" destId="{E79D0C29-DFA6-4331-9E2A-E7288EE32024}" srcOrd="1" destOrd="0" presId="urn:microsoft.com/office/officeart/2016/7/layout/BasicLinearProcessNumbered"/>
    <dgm:cxn modelId="{CF9BB42B-D829-416F-B7DF-0A3DF120B669}" type="presParOf" srcId="{C59D5B0D-23E7-4510-8AB8-DF266A79E39C}" destId="{6EF80CF2-4E20-45BB-BB69-7F6A9823F22A}" srcOrd="2" destOrd="0" presId="urn:microsoft.com/office/officeart/2016/7/layout/BasicLinearProcessNumbered"/>
    <dgm:cxn modelId="{B1E4BA76-6754-43B9-8E64-656C0B9D738A}" type="presParOf" srcId="{C59D5B0D-23E7-4510-8AB8-DF266A79E39C}" destId="{5FD45D8C-DEEB-4EA1-965C-B09923B5951F}" srcOrd="3" destOrd="0" presId="urn:microsoft.com/office/officeart/2016/7/layout/BasicLinearProcessNumbered"/>
    <dgm:cxn modelId="{E0AB2D41-90D8-4286-AE96-D49C3D8B2DC2}" type="presParOf" srcId="{DCD0ADDE-3A62-4C03-B27B-720F0F000D83}" destId="{912A141A-2DD6-418B-8E2A-67DA0FB2418E}" srcOrd="5" destOrd="0" presId="urn:microsoft.com/office/officeart/2016/7/layout/BasicLinearProcessNumbered"/>
    <dgm:cxn modelId="{AEC7EAE9-D425-42C1-889C-0423921BF857}" type="presParOf" srcId="{DCD0ADDE-3A62-4C03-B27B-720F0F000D83}" destId="{BB1D7FD1-FCC8-4A6C-BAD9-DCD43823E909}" srcOrd="6" destOrd="0" presId="urn:microsoft.com/office/officeart/2016/7/layout/BasicLinearProcessNumbered"/>
    <dgm:cxn modelId="{F88BAC49-F32E-4B38-8DD6-F7308B52AF61}" type="presParOf" srcId="{BB1D7FD1-FCC8-4A6C-BAD9-DCD43823E909}" destId="{6B184B7C-C6FB-4D30-BF6F-D378A75D2A32}" srcOrd="0" destOrd="0" presId="urn:microsoft.com/office/officeart/2016/7/layout/BasicLinearProcessNumbered"/>
    <dgm:cxn modelId="{9156DADC-B956-4348-BB83-43AA3599323E}" type="presParOf" srcId="{BB1D7FD1-FCC8-4A6C-BAD9-DCD43823E909}" destId="{5A98E7ED-21B6-4615-BD03-F04EE92FC7FA}" srcOrd="1" destOrd="0" presId="urn:microsoft.com/office/officeart/2016/7/layout/BasicLinearProcessNumbered"/>
    <dgm:cxn modelId="{719BB957-4226-49AE-98C5-F93BDA39AFCD}" type="presParOf" srcId="{BB1D7FD1-FCC8-4A6C-BAD9-DCD43823E909}" destId="{925A49D9-E1DB-4254-B46A-43B36C6A46CF}" srcOrd="2" destOrd="0" presId="urn:microsoft.com/office/officeart/2016/7/layout/BasicLinearProcessNumbered"/>
    <dgm:cxn modelId="{813FD847-2D2E-42D7-BDA5-F49E24171BDC}" type="presParOf" srcId="{BB1D7FD1-FCC8-4A6C-BAD9-DCD43823E909}" destId="{1FA502EE-FB82-4877-B031-0F9D3CEDF88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BC5EC7-BC5E-4413-963B-4E49EDCFB4C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482C3D-D61B-4086-842B-2D71786D9AB1}">
      <dgm:prSet phldrT="[Text]"/>
      <dgm:spPr/>
      <dgm:t>
        <a:bodyPr/>
        <a:lstStyle/>
        <a:p>
          <a:r>
            <a:rPr lang="en-US" b="1" dirty="0"/>
            <a:t>Microsoft Homepage</a:t>
          </a:r>
          <a:br>
            <a:rPr lang="en-US" b="1" dirty="0"/>
          </a:br>
          <a:r>
            <a:rPr lang="en-US" b="0" i="1" dirty="0"/>
            <a:t>www.microsoft.com/vi-vn/</a:t>
          </a:r>
        </a:p>
      </dgm:t>
    </dgm:pt>
    <dgm:pt modelId="{E5030556-181B-4D69-B64F-90B53BC631A2}" type="parTrans" cxnId="{6C4458C3-AD2C-4759-A0A2-C2933543375A}">
      <dgm:prSet/>
      <dgm:spPr/>
      <dgm:t>
        <a:bodyPr/>
        <a:lstStyle/>
        <a:p>
          <a:endParaRPr lang="en-US"/>
        </a:p>
      </dgm:t>
    </dgm:pt>
    <dgm:pt modelId="{84371B53-7E9F-4925-94F0-3725A4E375E3}" type="sibTrans" cxnId="{6C4458C3-AD2C-4759-A0A2-C2933543375A}">
      <dgm:prSet/>
      <dgm:spPr/>
      <dgm:t>
        <a:bodyPr/>
        <a:lstStyle/>
        <a:p>
          <a:endParaRPr lang="en-US"/>
        </a:p>
      </dgm:t>
    </dgm:pt>
    <dgm:pt modelId="{D4F8D705-CE1D-4536-9608-CB6118AD89E5}">
      <dgm:prSet phldrT="[Text]"/>
      <dgm:spPr/>
      <dgm:t>
        <a:bodyPr/>
        <a:lstStyle/>
        <a:p>
          <a:r>
            <a:rPr lang="en-US" b="1" dirty="0"/>
            <a:t>Microsoft Store </a:t>
          </a:r>
          <a:r>
            <a:rPr lang="en-US" b="0" i="1" dirty="0"/>
            <a:t>www.microsoft.com/vi-vn/store/b/home</a:t>
          </a:r>
          <a:endParaRPr lang="en-US" dirty="0"/>
        </a:p>
      </dgm:t>
    </dgm:pt>
    <dgm:pt modelId="{E6BC4D91-27F8-40F9-8D2F-62D51952B464}" type="parTrans" cxnId="{0179147A-0CF0-4118-8D75-8808AC38C36F}">
      <dgm:prSet/>
      <dgm:spPr/>
      <dgm:t>
        <a:bodyPr/>
        <a:lstStyle/>
        <a:p>
          <a:endParaRPr lang="en-US"/>
        </a:p>
      </dgm:t>
    </dgm:pt>
    <dgm:pt modelId="{26651A0F-7479-4AC5-9ADF-595E65224E20}" type="sibTrans" cxnId="{0179147A-0CF0-4118-8D75-8808AC38C36F}">
      <dgm:prSet/>
      <dgm:spPr/>
      <dgm:t>
        <a:bodyPr/>
        <a:lstStyle/>
        <a:p>
          <a:endParaRPr lang="en-US"/>
        </a:p>
      </dgm:t>
    </dgm:pt>
    <dgm:pt modelId="{939B339C-9E95-4515-9D58-98640A946982}">
      <dgm:prSet phldrT="[Text]"/>
      <dgm:spPr/>
      <dgm:t>
        <a:bodyPr/>
        <a:lstStyle/>
        <a:p>
          <a:r>
            <a:rPr lang="en-US" b="1" dirty="0"/>
            <a:t>Office 365 Home</a:t>
          </a:r>
          <a:br>
            <a:rPr lang="en-US" b="1"/>
          </a:br>
          <a:r>
            <a:rPr lang="en-US" b="0" i="1"/>
            <a:t>www.microsoft.com/vi-vn/store/d/office-365-home/cfq7ttc0k5dm/007R</a:t>
          </a:r>
          <a:endParaRPr lang="en-US" dirty="0"/>
        </a:p>
      </dgm:t>
    </dgm:pt>
    <dgm:pt modelId="{F1901A6C-152B-4E3F-81BF-35D4B13AA938}" type="parTrans" cxnId="{88D2E9A6-8470-4E61-9794-86917C6B78C7}">
      <dgm:prSet/>
      <dgm:spPr/>
      <dgm:t>
        <a:bodyPr/>
        <a:lstStyle/>
        <a:p>
          <a:endParaRPr lang="en-US"/>
        </a:p>
      </dgm:t>
    </dgm:pt>
    <dgm:pt modelId="{7A9DC024-800E-4B0F-BC14-10D14CCCFD4F}" type="sibTrans" cxnId="{88D2E9A6-8470-4E61-9794-86917C6B78C7}">
      <dgm:prSet/>
      <dgm:spPr/>
      <dgm:t>
        <a:bodyPr/>
        <a:lstStyle/>
        <a:p>
          <a:endParaRPr lang="en-US"/>
        </a:p>
      </dgm:t>
    </dgm:pt>
    <dgm:pt modelId="{A0F82516-E552-4072-89AC-7EEEE51CF69A}">
      <dgm:prSet phldrT="[Text]"/>
      <dgm:spPr/>
      <dgm:t>
        <a:bodyPr/>
        <a:lstStyle/>
        <a:p>
          <a:r>
            <a:rPr lang="en-US" b="1" dirty="0"/>
            <a:t>Windows Hello</a:t>
          </a:r>
          <a:br>
            <a:rPr lang="en-US" b="1" dirty="0"/>
          </a:br>
          <a:r>
            <a:rPr lang="en-US" b="0" i="1" dirty="0"/>
            <a:t>www.microsoft.com/vi-vn/windows/windows-hello</a:t>
          </a:r>
          <a:endParaRPr lang="en-US" dirty="0"/>
        </a:p>
      </dgm:t>
    </dgm:pt>
    <dgm:pt modelId="{837BFD5A-2EA9-406E-B405-722DE7F88DBF}" type="parTrans" cxnId="{B82D6242-F868-4F7E-A65A-50A7D3BAACE3}">
      <dgm:prSet/>
      <dgm:spPr/>
      <dgm:t>
        <a:bodyPr/>
        <a:lstStyle/>
        <a:p>
          <a:endParaRPr lang="en-US"/>
        </a:p>
      </dgm:t>
    </dgm:pt>
    <dgm:pt modelId="{147CD9BB-1FF5-490C-AFD6-BFF00703933E}" type="sibTrans" cxnId="{B82D6242-F868-4F7E-A65A-50A7D3BAACE3}">
      <dgm:prSet/>
      <dgm:spPr/>
      <dgm:t>
        <a:bodyPr/>
        <a:lstStyle/>
        <a:p>
          <a:endParaRPr lang="en-US"/>
        </a:p>
      </dgm:t>
    </dgm:pt>
    <dgm:pt modelId="{CFBA10FC-7066-4541-B022-C50DF7BD3D29}" type="pres">
      <dgm:prSet presAssocID="{E0BC5EC7-BC5E-4413-963B-4E49EDCFB4C9}" presName="Name0" presStyleCnt="0">
        <dgm:presLayoutVars>
          <dgm:dir/>
          <dgm:resizeHandles val="exact"/>
        </dgm:presLayoutVars>
      </dgm:prSet>
      <dgm:spPr/>
    </dgm:pt>
    <dgm:pt modelId="{99C886EF-3E9F-410B-9945-9AECA9AA0B14}" type="pres">
      <dgm:prSet presAssocID="{3E482C3D-D61B-4086-842B-2D71786D9AB1}" presName="composite" presStyleCnt="0"/>
      <dgm:spPr/>
    </dgm:pt>
    <dgm:pt modelId="{B7F3BB2A-5C70-4827-B7DD-DC9353BFC6B8}" type="pres">
      <dgm:prSet presAssocID="{3E482C3D-D61B-4086-842B-2D71786D9AB1}" presName="rect1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</dgm:spPr>
    </dgm:pt>
    <dgm:pt modelId="{E4CF8998-2EA5-49CC-AA02-C2BAFCEB7E9C}" type="pres">
      <dgm:prSet presAssocID="{3E482C3D-D61B-4086-842B-2D71786D9AB1}" presName="wedgeRectCallout1" presStyleLbl="node1" presStyleIdx="0" presStyleCnt="4">
        <dgm:presLayoutVars>
          <dgm:bulletEnabled val="1"/>
        </dgm:presLayoutVars>
      </dgm:prSet>
      <dgm:spPr/>
    </dgm:pt>
    <dgm:pt modelId="{8A2ADFB5-5795-44E7-9335-4D0ED217647F}" type="pres">
      <dgm:prSet presAssocID="{84371B53-7E9F-4925-94F0-3725A4E375E3}" presName="sibTrans" presStyleCnt="0"/>
      <dgm:spPr/>
    </dgm:pt>
    <dgm:pt modelId="{40BD873D-58E9-4606-B1BE-246B72574153}" type="pres">
      <dgm:prSet presAssocID="{D4F8D705-CE1D-4536-9608-CB6118AD89E5}" presName="composite" presStyleCnt="0"/>
      <dgm:spPr/>
    </dgm:pt>
    <dgm:pt modelId="{B7E482F7-752E-4B45-A0FD-236EDA3E6758}" type="pres">
      <dgm:prSet presAssocID="{D4F8D705-CE1D-4536-9608-CB6118AD89E5}" presName="rect1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F2B7465B-DE1B-448D-9D6D-3F50DD9A9446}" type="pres">
      <dgm:prSet presAssocID="{D4F8D705-CE1D-4536-9608-CB6118AD89E5}" presName="wedgeRectCallout1" presStyleLbl="node1" presStyleIdx="1" presStyleCnt="4">
        <dgm:presLayoutVars>
          <dgm:bulletEnabled val="1"/>
        </dgm:presLayoutVars>
      </dgm:prSet>
      <dgm:spPr/>
    </dgm:pt>
    <dgm:pt modelId="{0B982763-E030-48B8-AFD8-C0694149E0F6}" type="pres">
      <dgm:prSet presAssocID="{26651A0F-7479-4AC5-9ADF-595E65224E20}" presName="sibTrans" presStyleCnt="0"/>
      <dgm:spPr/>
    </dgm:pt>
    <dgm:pt modelId="{2D4A90B1-A8D0-43FE-82AC-EDB4F225CD04}" type="pres">
      <dgm:prSet presAssocID="{939B339C-9E95-4515-9D58-98640A946982}" presName="composite" presStyleCnt="0"/>
      <dgm:spPr/>
    </dgm:pt>
    <dgm:pt modelId="{E1EB9A19-C2C2-4BF0-9CC7-2F7CC052EC09}" type="pres">
      <dgm:prSet presAssocID="{939B339C-9E95-4515-9D58-98640A946982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7AC2ADB0-D5F1-4082-90CC-80F9FBBB1D8C}" type="pres">
      <dgm:prSet presAssocID="{939B339C-9E95-4515-9D58-98640A946982}" presName="wedgeRectCallout1" presStyleLbl="node1" presStyleIdx="2" presStyleCnt="4">
        <dgm:presLayoutVars>
          <dgm:bulletEnabled val="1"/>
        </dgm:presLayoutVars>
      </dgm:prSet>
      <dgm:spPr/>
    </dgm:pt>
    <dgm:pt modelId="{5DE8D2E4-F273-44A8-A87A-76831F4326A1}" type="pres">
      <dgm:prSet presAssocID="{7A9DC024-800E-4B0F-BC14-10D14CCCFD4F}" presName="sibTrans" presStyleCnt="0"/>
      <dgm:spPr/>
    </dgm:pt>
    <dgm:pt modelId="{4C60E202-976A-4CC8-B833-E245A22A9AEA}" type="pres">
      <dgm:prSet presAssocID="{A0F82516-E552-4072-89AC-7EEEE51CF69A}" presName="composite" presStyleCnt="0"/>
      <dgm:spPr/>
    </dgm:pt>
    <dgm:pt modelId="{E2B9BC0F-B0C9-4959-B0E3-AA747C74F226}" type="pres">
      <dgm:prSet presAssocID="{A0F82516-E552-4072-89AC-7EEEE51CF69A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3249552-ECC0-40D8-9AC8-20BA698AEAC6}" type="pres">
      <dgm:prSet presAssocID="{A0F82516-E552-4072-89AC-7EEEE51CF69A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A58B3807-DFC1-490B-8B24-7129D8C574B6}" type="presOf" srcId="{A0F82516-E552-4072-89AC-7EEEE51CF69A}" destId="{C3249552-ECC0-40D8-9AC8-20BA698AEAC6}" srcOrd="0" destOrd="0" presId="urn:microsoft.com/office/officeart/2008/layout/BendingPictureCaptionList"/>
    <dgm:cxn modelId="{B82D6242-F868-4F7E-A65A-50A7D3BAACE3}" srcId="{E0BC5EC7-BC5E-4413-963B-4E49EDCFB4C9}" destId="{A0F82516-E552-4072-89AC-7EEEE51CF69A}" srcOrd="3" destOrd="0" parTransId="{837BFD5A-2EA9-406E-B405-722DE7F88DBF}" sibTransId="{147CD9BB-1FF5-490C-AFD6-BFF00703933E}"/>
    <dgm:cxn modelId="{0D07EA66-6296-4A52-AD7F-26845942C55E}" type="presOf" srcId="{E0BC5EC7-BC5E-4413-963B-4E49EDCFB4C9}" destId="{CFBA10FC-7066-4541-B022-C50DF7BD3D29}" srcOrd="0" destOrd="0" presId="urn:microsoft.com/office/officeart/2008/layout/BendingPictureCaptionList"/>
    <dgm:cxn modelId="{4F8F2B4A-DA6E-49D5-9889-62E7D6DBE6DC}" type="presOf" srcId="{D4F8D705-CE1D-4536-9608-CB6118AD89E5}" destId="{F2B7465B-DE1B-448D-9D6D-3F50DD9A9446}" srcOrd="0" destOrd="0" presId="urn:microsoft.com/office/officeart/2008/layout/BendingPictureCaptionList"/>
    <dgm:cxn modelId="{0179147A-0CF0-4118-8D75-8808AC38C36F}" srcId="{E0BC5EC7-BC5E-4413-963B-4E49EDCFB4C9}" destId="{D4F8D705-CE1D-4536-9608-CB6118AD89E5}" srcOrd="1" destOrd="0" parTransId="{E6BC4D91-27F8-40F9-8D2F-62D51952B464}" sibTransId="{26651A0F-7479-4AC5-9ADF-595E65224E20}"/>
    <dgm:cxn modelId="{B6969FA3-84DD-4941-98EA-89ECC26DE871}" type="presOf" srcId="{3E482C3D-D61B-4086-842B-2D71786D9AB1}" destId="{E4CF8998-2EA5-49CC-AA02-C2BAFCEB7E9C}" srcOrd="0" destOrd="0" presId="urn:microsoft.com/office/officeart/2008/layout/BendingPictureCaptionList"/>
    <dgm:cxn modelId="{88D2E9A6-8470-4E61-9794-86917C6B78C7}" srcId="{E0BC5EC7-BC5E-4413-963B-4E49EDCFB4C9}" destId="{939B339C-9E95-4515-9D58-98640A946982}" srcOrd="2" destOrd="0" parTransId="{F1901A6C-152B-4E3F-81BF-35D4B13AA938}" sibTransId="{7A9DC024-800E-4B0F-BC14-10D14CCCFD4F}"/>
    <dgm:cxn modelId="{6C4458C3-AD2C-4759-A0A2-C2933543375A}" srcId="{E0BC5EC7-BC5E-4413-963B-4E49EDCFB4C9}" destId="{3E482C3D-D61B-4086-842B-2D71786D9AB1}" srcOrd="0" destOrd="0" parTransId="{E5030556-181B-4D69-B64F-90B53BC631A2}" sibTransId="{84371B53-7E9F-4925-94F0-3725A4E375E3}"/>
    <dgm:cxn modelId="{17D7DCED-FCC2-4679-AEAB-3800D2D5B681}" type="presOf" srcId="{939B339C-9E95-4515-9D58-98640A946982}" destId="{7AC2ADB0-D5F1-4082-90CC-80F9FBBB1D8C}" srcOrd="0" destOrd="0" presId="urn:microsoft.com/office/officeart/2008/layout/BendingPictureCaptionList"/>
    <dgm:cxn modelId="{BFA78E16-D8FB-4054-A82C-82230A0A0304}" type="presParOf" srcId="{CFBA10FC-7066-4541-B022-C50DF7BD3D29}" destId="{99C886EF-3E9F-410B-9945-9AECA9AA0B14}" srcOrd="0" destOrd="0" presId="urn:microsoft.com/office/officeart/2008/layout/BendingPictureCaptionList"/>
    <dgm:cxn modelId="{F142CC97-4D27-48A7-A4D7-FE5DFFE9F389}" type="presParOf" srcId="{99C886EF-3E9F-410B-9945-9AECA9AA0B14}" destId="{B7F3BB2A-5C70-4827-B7DD-DC9353BFC6B8}" srcOrd="0" destOrd="0" presId="urn:microsoft.com/office/officeart/2008/layout/BendingPictureCaptionList"/>
    <dgm:cxn modelId="{5DBBCD71-01D7-4ABE-BE85-09B67F91A78C}" type="presParOf" srcId="{99C886EF-3E9F-410B-9945-9AECA9AA0B14}" destId="{E4CF8998-2EA5-49CC-AA02-C2BAFCEB7E9C}" srcOrd="1" destOrd="0" presId="urn:microsoft.com/office/officeart/2008/layout/BendingPictureCaptionList"/>
    <dgm:cxn modelId="{80D18B69-6591-40CD-9F44-ED1F7F9D57DB}" type="presParOf" srcId="{CFBA10FC-7066-4541-B022-C50DF7BD3D29}" destId="{8A2ADFB5-5795-44E7-9335-4D0ED217647F}" srcOrd="1" destOrd="0" presId="urn:microsoft.com/office/officeart/2008/layout/BendingPictureCaptionList"/>
    <dgm:cxn modelId="{35595815-9909-432B-8AA2-621F18F83915}" type="presParOf" srcId="{CFBA10FC-7066-4541-B022-C50DF7BD3D29}" destId="{40BD873D-58E9-4606-B1BE-246B72574153}" srcOrd="2" destOrd="0" presId="urn:microsoft.com/office/officeart/2008/layout/BendingPictureCaptionList"/>
    <dgm:cxn modelId="{D0DF6CDA-9ADD-4E3C-A04A-0256D9776196}" type="presParOf" srcId="{40BD873D-58E9-4606-B1BE-246B72574153}" destId="{B7E482F7-752E-4B45-A0FD-236EDA3E6758}" srcOrd="0" destOrd="0" presId="urn:microsoft.com/office/officeart/2008/layout/BendingPictureCaptionList"/>
    <dgm:cxn modelId="{F3A7B36C-9458-4B96-A356-ED7F23B9E309}" type="presParOf" srcId="{40BD873D-58E9-4606-B1BE-246B72574153}" destId="{F2B7465B-DE1B-448D-9D6D-3F50DD9A9446}" srcOrd="1" destOrd="0" presId="urn:microsoft.com/office/officeart/2008/layout/BendingPictureCaptionList"/>
    <dgm:cxn modelId="{E748BCBC-F3B0-4939-8341-D41A0C98B95A}" type="presParOf" srcId="{CFBA10FC-7066-4541-B022-C50DF7BD3D29}" destId="{0B982763-E030-48B8-AFD8-C0694149E0F6}" srcOrd="3" destOrd="0" presId="urn:microsoft.com/office/officeart/2008/layout/BendingPictureCaptionList"/>
    <dgm:cxn modelId="{9FECB63E-5BEC-4F0C-8CAD-7E32DEFAA2C3}" type="presParOf" srcId="{CFBA10FC-7066-4541-B022-C50DF7BD3D29}" destId="{2D4A90B1-A8D0-43FE-82AC-EDB4F225CD04}" srcOrd="4" destOrd="0" presId="urn:microsoft.com/office/officeart/2008/layout/BendingPictureCaptionList"/>
    <dgm:cxn modelId="{E13B37CC-40DC-4D16-AE09-63E39E779338}" type="presParOf" srcId="{2D4A90B1-A8D0-43FE-82AC-EDB4F225CD04}" destId="{E1EB9A19-C2C2-4BF0-9CC7-2F7CC052EC09}" srcOrd="0" destOrd="0" presId="urn:microsoft.com/office/officeart/2008/layout/BendingPictureCaptionList"/>
    <dgm:cxn modelId="{108FC312-DBE2-41CE-B409-BE42066BFE6C}" type="presParOf" srcId="{2D4A90B1-A8D0-43FE-82AC-EDB4F225CD04}" destId="{7AC2ADB0-D5F1-4082-90CC-80F9FBBB1D8C}" srcOrd="1" destOrd="0" presId="urn:microsoft.com/office/officeart/2008/layout/BendingPictureCaptionList"/>
    <dgm:cxn modelId="{086BCDE3-01D2-4E45-BDC0-2C054CCCCFCB}" type="presParOf" srcId="{CFBA10FC-7066-4541-B022-C50DF7BD3D29}" destId="{5DE8D2E4-F273-44A8-A87A-76831F4326A1}" srcOrd="5" destOrd="0" presId="urn:microsoft.com/office/officeart/2008/layout/BendingPictureCaptionList"/>
    <dgm:cxn modelId="{1CC92856-D43D-40CB-BA05-9B104C707F09}" type="presParOf" srcId="{CFBA10FC-7066-4541-B022-C50DF7BD3D29}" destId="{4C60E202-976A-4CC8-B833-E245A22A9AEA}" srcOrd="6" destOrd="0" presId="urn:microsoft.com/office/officeart/2008/layout/BendingPictureCaptionList"/>
    <dgm:cxn modelId="{856C9C7C-D7DD-4991-8CE9-216DE66C3298}" type="presParOf" srcId="{4C60E202-976A-4CC8-B833-E245A22A9AEA}" destId="{E2B9BC0F-B0C9-4959-B0E3-AA747C74F226}" srcOrd="0" destOrd="0" presId="urn:microsoft.com/office/officeart/2008/layout/BendingPictureCaptionList"/>
    <dgm:cxn modelId="{79CDDA47-CB60-4318-9DD3-B3E49DF76139}" type="presParOf" srcId="{4C60E202-976A-4CC8-B833-E245A22A9AEA}" destId="{C3249552-ECC0-40D8-9AC8-20BA698AEAC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BC5EC7-BC5E-4413-963B-4E49EDCFB4C9}" type="doc">
      <dgm:prSet loTypeId="urn:microsoft.com/office/officeart/2005/8/layout/vList3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482C3D-D61B-4086-842B-2D71786D9AB1}">
      <dgm:prSet phldrT="[Text]"/>
      <dgm:spPr/>
      <dgm:t>
        <a:bodyPr/>
        <a:lstStyle/>
        <a:p>
          <a:r>
            <a:rPr lang="en-US" b="1" dirty="0"/>
            <a:t>Inspirations:</a:t>
          </a:r>
          <a:r>
            <a:rPr lang="en-US" dirty="0"/>
            <a:t> Create a website that can both </a:t>
          </a:r>
          <a:r>
            <a:rPr lang="en-US" b="1" dirty="0"/>
            <a:t>sell products</a:t>
          </a:r>
          <a:r>
            <a:rPr lang="en-US" dirty="0"/>
            <a:t> and </a:t>
          </a:r>
          <a:r>
            <a:rPr lang="en-US" b="1" dirty="0"/>
            <a:t>give useful information about new technologies</a:t>
          </a:r>
        </a:p>
      </dgm:t>
    </dgm:pt>
    <dgm:pt modelId="{E5030556-181B-4D69-B64F-90B53BC631A2}" type="parTrans" cxnId="{6C4458C3-AD2C-4759-A0A2-C2933543375A}">
      <dgm:prSet/>
      <dgm:spPr/>
      <dgm:t>
        <a:bodyPr/>
        <a:lstStyle/>
        <a:p>
          <a:endParaRPr lang="en-US"/>
        </a:p>
      </dgm:t>
    </dgm:pt>
    <dgm:pt modelId="{84371B53-7E9F-4925-94F0-3725A4E375E3}" type="sibTrans" cxnId="{6C4458C3-AD2C-4759-A0A2-C2933543375A}">
      <dgm:prSet/>
      <dgm:spPr/>
      <dgm:t>
        <a:bodyPr/>
        <a:lstStyle/>
        <a:p>
          <a:endParaRPr lang="en-US"/>
        </a:p>
      </dgm:t>
    </dgm:pt>
    <dgm:pt modelId="{D4F8D705-CE1D-4536-9608-CB6118AD89E5}">
      <dgm:prSet phldrT="[Text]"/>
      <dgm:spPr/>
      <dgm:t>
        <a:bodyPr/>
        <a:lstStyle/>
        <a:p>
          <a:r>
            <a:rPr lang="en-US" b="1" dirty="0"/>
            <a:t>Functions</a:t>
          </a:r>
          <a:r>
            <a:rPr lang="en-US" dirty="0"/>
            <a:t>: Create front-end web only using HTML, CSS, Bootstrap (CSS frameworks) and </a:t>
          </a:r>
          <a:r>
            <a:rPr lang="en-US" dirty="0" err="1"/>
            <a:t>Javascript</a:t>
          </a:r>
          <a:endParaRPr lang="en-US" dirty="0"/>
        </a:p>
      </dgm:t>
    </dgm:pt>
    <dgm:pt modelId="{E6BC4D91-27F8-40F9-8D2F-62D51952B464}" type="parTrans" cxnId="{0179147A-0CF0-4118-8D75-8808AC38C36F}">
      <dgm:prSet/>
      <dgm:spPr/>
      <dgm:t>
        <a:bodyPr/>
        <a:lstStyle/>
        <a:p>
          <a:endParaRPr lang="en-US"/>
        </a:p>
      </dgm:t>
    </dgm:pt>
    <dgm:pt modelId="{26651A0F-7479-4AC5-9ADF-595E65224E20}" type="sibTrans" cxnId="{0179147A-0CF0-4118-8D75-8808AC38C36F}">
      <dgm:prSet/>
      <dgm:spPr/>
      <dgm:t>
        <a:bodyPr/>
        <a:lstStyle/>
        <a:p>
          <a:endParaRPr lang="en-US"/>
        </a:p>
      </dgm:t>
    </dgm:pt>
    <dgm:pt modelId="{939B339C-9E95-4515-9D58-98640A946982}">
      <dgm:prSet phldrT="[Text]"/>
      <dgm:spPr/>
      <dgm:t>
        <a:bodyPr/>
        <a:lstStyle/>
        <a:p>
          <a:r>
            <a:rPr lang="en-US" b="1" dirty="0"/>
            <a:t>Goals:</a:t>
          </a:r>
          <a:r>
            <a:rPr lang="en-US" dirty="0"/>
            <a:t> Better understanding in web development; Improve coding skills</a:t>
          </a:r>
        </a:p>
      </dgm:t>
    </dgm:pt>
    <dgm:pt modelId="{F1901A6C-152B-4E3F-81BF-35D4B13AA938}" type="parTrans" cxnId="{88D2E9A6-8470-4E61-9794-86917C6B78C7}">
      <dgm:prSet/>
      <dgm:spPr/>
      <dgm:t>
        <a:bodyPr/>
        <a:lstStyle/>
        <a:p>
          <a:endParaRPr lang="en-US"/>
        </a:p>
      </dgm:t>
    </dgm:pt>
    <dgm:pt modelId="{7A9DC024-800E-4B0F-BC14-10D14CCCFD4F}" type="sibTrans" cxnId="{88D2E9A6-8470-4E61-9794-86917C6B78C7}">
      <dgm:prSet/>
      <dgm:spPr/>
      <dgm:t>
        <a:bodyPr/>
        <a:lstStyle/>
        <a:p>
          <a:endParaRPr lang="en-US"/>
        </a:p>
      </dgm:t>
    </dgm:pt>
    <dgm:pt modelId="{041846A8-0EF8-4328-A883-C9256F7F9DAC}">
      <dgm:prSet phldrT="[Text]"/>
      <dgm:spPr/>
      <dgm:t>
        <a:bodyPr/>
        <a:lstStyle/>
        <a:p>
          <a:r>
            <a:rPr lang="en-US" b="1" dirty="0"/>
            <a:t>Tools</a:t>
          </a:r>
          <a:r>
            <a:rPr lang="en-US" dirty="0"/>
            <a:t>: Atom, </a:t>
          </a:r>
          <a:r>
            <a:rPr lang="en-US" dirty="0" err="1"/>
            <a:t>Webstorm</a:t>
          </a:r>
          <a:r>
            <a:rPr lang="en-US" i="1" dirty="0"/>
            <a:t> (Code editor)</a:t>
          </a:r>
          <a:r>
            <a:rPr lang="en-US" dirty="0"/>
            <a:t>, </a:t>
          </a:r>
          <a:r>
            <a:rPr lang="en-US" dirty="0" err="1"/>
            <a:t>Balsamiq</a:t>
          </a:r>
          <a:r>
            <a:rPr lang="en-US" dirty="0"/>
            <a:t> Mockup </a:t>
          </a:r>
          <a:r>
            <a:rPr lang="en-US" i="1" dirty="0"/>
            <a:t>(Prototype tools)</a:t>
          </a:r>
          <a:r>
            <a:rPr lang="en-US" dirty="0"/>
            <a:t>, </a:t>
          </a:r>
          <a:r>
            <a:rPr lang="en-US" dirty="0" err="1"/>
            <a:t>Github</a:t>
          </a:r>
          <a:r>
            <a:rPr lang="en-US" dirty="0"/>
            <a:t> </a:t>
          </a:r>
          <a:r>
            <a:rPr lang="en-US" i="1" dirty="0"/>
            <a:t>(Online Storage)</a:t>
          </a:r>
        </a:p>
      </dgm:t>
    </dgm:pt>
    <dgm:pt modelId="{EEE74D94-94D5-494F-A465-876A3230060D}" type="parTrans" cxnId="{35F194A5-D16F-401A-84FA-F8F6139EDE6E}">
      <dgm:prSet/>
      <dgm:spPr/>
      <dgm:t>
        <a:bodyPr/>
        <a:lstStyle/>
        <a:p>
          <a:endParaRPr lang="en-US"/>
        </a:p>
      </dgm:t>
    </dgm:pt>
    <dgm:pt modelId="{A9FB9BEF-A97A-4592-9444-F42526938333}" type="sibTrans" cxnId="{35F194A5-D16F-401A-84FA-F8F6139EDE6E}">
      <dgm:prSet/>
      <dgm:spPr/>
      <dgm:t>
        <a:bodyPr/>
        <a:lstStyle/>
        <a:p>
          <a:endParaRPr lang="en-US"/>
        </a:p>
      </dgm:t>
    </dgm:pt>
    <dgm:pt modelId="{53FD55AE-DB9F-40B6-8F82-9A5331920707}" type="pres">
      <dgm:prSet presAssocID="{E0BC5EC7-BC5E-4413-963B-4E49EDCFB4C9}" presName="linearFlow" presStyleCnt="0">
        <dgm:presLayoutVars>
          <dgm:dir/>
          <dgm:resizeHandles val="exact"/>
        </dgm:presLayoutVars>
      </dgm:prSet>
      <dgm:spPr/>
    </dgm:pt>
    <dgm:pt modelId="{09F56A54-740F-4BE6-894B-B8514AA120C2}" type="pres">
      <dgm:prSet presAssocID="{3E482C3D-D61B-4086-842B-2D71786D9AB1}" presName="composite" presStyleCnt="0"/>
      <dgm:spPr/>
    </dgm:pt>
    <dgm:pt modelId="{809C44A1-8BB3-42F4-BCBC-BFC56061E1F1}" type="pres">
      <dgm:prSet presAssocID="{3E482C3D-D61B-4086-842B-2D71786D9AB1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A276C1-7449-4547-8AF4-8BDF9D469620}" type="pres">
      <dgm:prSet presAssocID="{3E482C3D-D61B-4086-842B-2D71786D9AB1}" presName="txShp" presStyleLbl="node1" presStyleIdx="0" presStyleCnt="4">
        <dgm:presLayoutVars>
          <dgm:bulletEnabled val="1"/>
        </dgm:presLayoutVars>
      </dgm:prSet>
      <dgm:spPr/>
    </dgm:pt>
    <dgm:pt modelId="{D714C1EC-D886-44C9-8160-CFFEFC12EED6}" type="pres">
      <dgm:prSet presAssocID="{84371B53-7E9F-4925-94F0-3725A4E375E3}" presName="spacing" presStyleCnt="0"/>
      <dgm:spPr/>
    </dgm:pt>
    <dgm:pt modelId="{9A5864C4-7BF4-437A-A455-7B19674425F9}" type="pres">
      <dgm:prSet presAssocID="{D4F8D705-CE1D-4536-9608-CB6118AD89E5}" presName="composite" presStyleCnt="0"/>
      <dgm:spPr/>
    </dgm:pt>
    <dgm:pt modelId="{4C1FE8BB-B73A-4960-BB8F-859F4EE3BC87}" type="pres">
      <dgm:prSet presAssocID="{D4F8D705-CE1D-4536-9608-CB6118AD89E5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3090617C-0816-4681-A0DB-7C3B33A6C590}" type="pres">
      <dgm:prSet presAssocID="{D4F8D705-CE1D-4536-9608-CB6118AD89E5}" presName="txShp" presStyleLbl="node1" presStyleIdx="1" presStyleCnt="4">
        <dgm:presLayoutVars>
          <dgm:bulletEnabled val="1"/>
        </dgm:presLayoutVars>
      </dgm:prSet>
      <dgm:spPr/>
    </dgm:pt>
    <dgm:pt modelId="{EBB0F820-7CDE-4DA4-8FB2-D671ABEB09FF}" type="pres">
      <dgm:prSet presAssocID="{26651A0F-7479-4AC5-9ADF-595E65224E20}" presName="spacing" presStyleCnt="0"/>
      <dgm:spPr/>
    </dgm:pt>
    <dgm:pt modelId="{BD57C5BC-AC1D-4485-AFAC-F992D05DDBD5}" type="pres">
      <dgm:prSet presAssocID="{041846A8-0EF8-4328-A883-C9256F7F9DAC}" presName="composite" presStyleCnt="0"/>
      <dgm:spPr/>
    </dgm:pt>
    <dgm:pt modelId="{E7E3C750-A67A-45C0-8A38-FCF6350519A6}" type="pres">
      <dgm:prSet presAssocID="{041846A8-0EF8-4328-A883-C9256F7F9DAC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69B2556-B04F-4FE8-A629-64A2CE669B74}" type="pres">
      <dgm:prSet presAssocID="{041846A8-0EF8-4328-A883-C9256F7F9DAC}" presName="txShp" presStyleLbl="node1" presStyleIdx="2" presStyleCnt="4">
        <dgm:presLayoutVars>
          <dgm:bulletEnabled val="1"/>
        </dgm:presLayoutVars>
      </dgm:prSet>
      <dgm:spPr/>
    </dgm:pt>
    <dgm:pt modelId="{D88A3D12-A60F-4791-9188-EF617A0B6A57}" type="pres">
      <dgm:prSet presAssocID="{A9FB9BEF-A97A-4592-9444-F42526938333}" presName="spacing" presStyleCnt="0"/>
      <dgm:spPr/>
    </dgm:pt>
    <dgm:pt modelId="{9196EA16-EC3B-4403-9044-6651D75953B9}" type="pres">
      <dgm:prSet presAssocID="{939B339C-9E95-4515-9D58-98640A946982}" presName="composite" presStyleCnt="0"/>
      <dgm:spPr/>
    </dgm:pt>
    <dgm:pt modelId="{E8867988-3075-45E3-A7CB-329C59D2DCB2}" type="pres">
      <dgm:prSet presAssocID="{939B339C-9E95-4515-9D58-98640A946982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5000" r="-25000"/>
          </a:stretch>
        </a:blipFill>
      </dgm:spPr>
    </dgm:pt>
    <dgm:pt modelId="{923F3BBF-D4A9-4D8D-929D-C45AB68D67FC}" type="pres">
      <dgm:prSet presAssocID="{939B339C-9E95-4515-9D58-98640A946982}" presName="txShp" presStyleLbl="node1" presStyleIdx="3" presStyleCnt="4">
        <dgm:presLayoutVars>
          <dgm:bulletEnabled val="1"/>
        </dgm:presLayoutVars>
      </dgm:prSet>
      <dgm:spPr/>
    </dgm:pt>
  </dgm:ptLst>
  <dgm:cxnLst>
    <dgm:cxn modelId="{74A2D00A-5072-44AB-9465-ACF6EAFCBE12}" type="presOf" srcId="{3E482C3D-D61B-4086-842B-2D71786D9AB1}" destId="{ABA276C1-7449-4547-8AF4-8BDF9D469620}" srcOrd="0" destOrd="0" presId="urn:microsoft.com/office/officeart/2005/8/layout/vList3"/>
    <dgm:cxn modelId="{0179147A-0CF0-4118-8D75-8808AC38C36F}" srcId="{E0BC5EC7-BC5E-4413-963B-4E49EDCFB4C9}" destId="{D4F8D705-CE1D-4536-9608-CB6118AD89E5}" srcOrd="1" destOrd="0" parTransId="{E6BC4D91-27F8-40F9-8D2F-62D51952B464}" sibTransId="{26651A0F-7479-4AC5-9ADF-595E65224E20}"/>
    <dgm:cxn modelId="{FEACFD91-C2FA-4554-B1AF-843644D96B93}" type="presOf" srcId="{939B339C-9E95-4515-9D58-98640A946982}" destId="{923F3BBF-D4A9-4D8D-929D-C45AB68D67FC}" srcOrd="0" destOrd="0" presId="urn:microsoft.com/office/officeart/2005/8/layout/vList3"/>
    <dgm:cxn modelId="{18BAB293-D9D0-455A-9B98-DF9ED43AA472}" type="presOf" srcId="{D4F8D705-CE1D-4536-9608-CB6118AD89E5}" destId="{3090617C-0816-4681-A0DB-7C3B33A6C590}" srcOrd="0" destOrd="0" presId="urn:microsoft.com/office/officeart/2005/8/layout/vList3"/>
    <dgm:cxn modelId="{35F194A5-D16F-401A-84FA-F8F6139EDE6E}" srcId="{E0BC5EC7-BC5E-4413-963B-4E49EDCFB4C9}" destId="{041846A8-0EF8-4328-A883-C9256F7F9DAC}" srcOrd="2" destOrd="0" parTransId="{EEE74D94-94D5-494F-A465-876A3230060D}" sibTransId="{A9FB9BEF-A97A-4592-9444-F42526938333}"/>
    <dgm:cxn modelId="{88D2E9A6-8470-4E61-9794-86917C6B78C7}" srcId="{E0BC5EC7-BC5E-4413-963B-4E49EDCFB4C9}" destId="{939B339C-9E95-4515-9D58-98640A946982}" srcOrd="3" destOrd="0" parTransId="{F1901A6C-152B-4E3F-81BF-35D4B13AA938}" sibTransId="{7A9DC024-800E-4B0F-BC14-10D14CCCFD4F}"/>
    <dgm:cxn modelId="{6C4458C3-AD2C-4759-A0A2-C2933543375A}" srcId="{E0BC5EC7-BC5E-4413-963B-4E49EDCFB4C9}" destId="{3E482C3D-D61B-4086-842B-2D71786D9AB1}" srcOrd="0" destOrd="0" parTransId="{E5030556-181B-4D69-B64F-90B53BC631A2}" sibTransId="{84371B53-7E9F-4925-94F0-3725A4E375E3}"/>
    <dgm:cxn modelId="{1F852CD2-B7E2-4FA4-BE42-C006021DF66F}" type="presOf" srcId="{041846A8-0EF8-4328-A883-C9256F7F9DAC}" destId="{A69B2556-B04F-4FE8-A629-64A2CE669B74}" srcOrd="0" destOrd="0" presId="urn:microsoft.com/office/officeart/2005/8/layout/vList3"/>
    <dgm:cxn modelId="{296B87E8-0370-456A-842F-3DD4507D2F2A}" type="presOf" srcId="{E0BC5EC7-BC5E-4413-963B-4E49EDCFB4C9}" destId="{53FD55AE-DB9F-40B6-8F82-9A5331920707}" srcOrd="0" destOrd="0" presId="urn:microsoft.com/office/officeart/2005/8/layout/vList3"/>
    <dgm:cxn modelId="{7B8EFFB0-61E1-45A1-9FDB-90349FFD6E04}" type="presParOf" srcId="{53FD55AE-DB9F-40B6-8F82-9A5331920707}" destId="{09F56A54-740F-4BE6-894B-B8514AA120C2}" srcOrd="0" destOrd="0" presId="urn:microsoft.com/office/officeart/2005/8/layout/vList3"/>
    <dgm:cxn modelId="{9B8359B0-F82E-4B4C-8816-95FEEF8BDD14}" type="presParOf" srcId="{09F56A54-740F-4BE6-894B-B8514AA120C2}" destId="{809C44A1-8BB3-42F4-BCBC-BFC56061E1F1}" srcOrd="0" destOrd="0" presId="urn:microsoft.com/office/officeart/2005/8/layout/vList3"/>
    <dgm:cxn modelId="{D38F2561-E5E5-48D9-823E-8F63568A5A84}" type="presParOf" srcId="{09F56A54-740F-4BE6-894B-B8514AA120C2}" destId="{ABA276C1-7449-4547-8AF4-8BDF9D469620}" srcOrd="1" destOrd="0" presId="urn:microsoft.com/office/officeart/2005/8/layout/vList3"/>
    <dgm:cxn modelId="{25D4DFED-2BE6-4918-9F6D-56530E920BB6}" type="presParOf" srcId="{53FD55AE-DB9F-40B6-8F82-9A5331920707}" destId="{D714C1EC-D886-44C9-8160-CFFEFC12EED6}" srcOrd="1" destOrd="0" presId="urn:microsoft.com/office/officeart/2005/8/layout/vList3"/>
    <dgm:cxn modelId="{9FE141D2-6ABE-4968-B44E-E69A88DAFDE2}" type="presParOf" srcId="{53FD55AE-DB9F-40B6-8F82-9A5331920707}" destId="{9A5864C4-7BF4-437A-A455-7B19674425F9}" srcOrd="2" destOrd="0" presId="urn:microsoft.com/office/officeart/2005/8/layout/vList3"/>
    <dgm:cxn modelId="{F13752AE-4B82-4FE7-9615-8C64D630042A}" type="presParOf" srcId="{9A5864C4-7BF4-437A-A455-7B19674425F9}" destId="{4C1FE8BB-B73A-4960-BB8F-859F4EE3BC87}" srcOrd="0" destOrd="0" presId="urn:microsoft.com/office/officeart/2005/8/layout/vList3"/>
    <dgm:cxn modelId="{7AD2B1C9-857B-4930-A1A0-6E76D66714F7}" type="presParOf" srcId="{9A5864C4-7BF4-437A-A455-7B19674425F9}" destId="{3090617C-0816-4681-A0DB-7C3B33A6C590}" srcOrd="1" destOrd="0" presId="urn:microsoft.com/office/officeart/2005/8/layout/vList3"/>
    <dgm:cxn modelId="{85711003-2E76-48F4-8643-E9895A94C899}" type="presParOf" srcId="{53FD55AE-DB9F-40B6-8F82-9A5331920707}" destId="{EBB0F820-7CDE-4DA4-8FB2-D671ABEB09FF}" srcOrd="3" destOrd="0" presId="urn:microsoft.com/office/officeart/2005/8/layout/vList3"/>
    <dgm:cxn modelId="{155EEF31-DA20-4F62-AE91-37DEDDD47488}" type="presParOf" srcId="{53FD55AE-DB9F-40B6-8F82-9A5331920707}" destId="{BD57C5BC-AC1D-4485-AFAC-F992D05DDBD5}" srcOrd="4" destOrd="0" presId="urn:microsoft.com/office/officeart/2005/8/layout/vList3"/>
    <dgm:cxn modelId="{24A2341E-F96B-408A-89A0-AC6168D819B6}" type="presParOf" srcId="{BD57C5BC-AC1D-4485-AFAC-F992D05DDBD5}" destId="{E7E3C750-A67A-45C0-8A38-FCF6350519A6}" srcOrd="0" destOrd="0" presId="urn:microsoft.com/office/officeart/2005/8/layout/vList3"/>
    <dgm:cxn modelId="{654CA4D2-D677-423B-BFB8-F86A6EA30FA9}" type="presParOf" srcId="{BD57C5BC-AC1D-4485-AFAC-F992D05DDBD5}" destId="{A69B2556-B04F-4FE8-A629-64A2CE669B74}" srcOrd="1" destOrd="0" presId="urn:microsoft.com/office/officeart/2005/8/layout/vList3"/>
    <dgm:cxn modelId="{6E110784-E59E-483E-BDAE-A2B07599B362}" type="presParOf" srcId="{53FD55AE-DB9F-40B6-8F82-9A5331920707}" destId="{D88A3D12-A60F-4791-9188-EF617A0B6A57}" srcOrd="5" destOrd="0" presId="urn:microsoft.com/office/officeart/2005/8/layout/vList3"/>
    <dgm:cxn modelId="{F744F6FF-48CF-486E-9644-173E42481258}" type="presParOf" srcId="{53FD55AE-DB9F-40B6-8F82-9A5331920707}" destId="{9196EA16-EC3B-4403-9044-6651D75953B9}" srcOrd="6" destOrd="0" presId="urn:microsoft.com/office/officeart/2005/8/layout/vList3"/>
    <dgm:cxn modelId="{A92D356F-F40D-4F62-8941-4E34B4E9EC69}" type="presParOf" srcId="{9196EA16-EC3B-4403-9044-6651D75953B9}" destId="{E8867988-3075-45E3-A7CB-329C59D2DCB2}" srcOrd="0" destOrd="0" presId="urn:microsoft.com/office/officeart/2005/8/layout/vList3"/>
    <dgm:cxn modelId="{7338BDFC-A05E-4C60-9236-C1758651467F}" type="presParOf" srcId="{9196EA16-EC3B-4403-9044-6651D75953B9}" destId="{923F3BBF-D4A9-4D8D-929D-C45AB68D67F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BC5EC7-BC5E-4413-963B-4E49EDCFB4C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482C3D-D61B-4086-842B-2D71786D9AB1}">
      <dgm:prSet phldrT="[Text]"/>
      <dgm:spPr/>
      <dgm:t>
        <a:bodyPr/>
        <a:lstStyle/>
        <a:p>
          <a:r>
            <a:rPr lang="en-US" b="1" dirty="0"/>
            <a:t>Microsoft Homepage</a:t>
          </a:r>
          <a:endParaRPr lang="en-US" b="0" i="1" dirty="0"/>
        </a:p>
      </dgm:t>
    </dgm:pt>
    <dgm:pt modelId="{E5030556-181B-4D69-B64F-90B53BC631A2}" type="parTrans" cxnId="{6C4458C3-AD2C-4759-A0A2-C2933543375A}">
      <dgm:prSet/>
      <dgm:spPr/>
      <dgm:t>
        <a:bodyPr/>
        <a:lstStyle/>
        <a:p>
          <a:endParaRPr lang="en-US"/>
        </a:p>
      </dgm:t>
    </dgm:pt>
    <dgm:pt modelId="{84371B53-7E9F-4925-94F0-3725A4E375E3}" type="sibTrans" cxnId="{6C4458C3-AD2C-4759-A0A2-C2933543375A}">
      <dgm:prSet/>
      <dgm:spPr/>
      <dgm:t>
        <a:bodyPr/>
        <a:lstStyle/>
        <a:p>
          <a:endParaRPr lang="en-US"/>
        </a:p>
      </dgm:t>
    </dgm:pt>
    <dgm:pt modelId="{A0F82516-E552-4072-89AC-7EEEE51CF69A}">
      <dgm:prSet phldrT="[Text]"/>
      <dgm:spPr/>
      <dgm:t>
        <a:bodyPr/>
        <a:lstStyle/>
        <a:p>
          <a:r>
            <a:rPr lang="en-US" b="1" dirty="0"/>
            <a:t>Windows Hello</a:t>
          </a:r>
          <a:br>
            <a:rPr lang="en-US" b="1" dirty="0"/>
          </a:br>
          <a:endParaRPr lang="en-US" dirty="0"/>
        </a:p>
      </dgm:t>
    </dgm:pt>
    <dgm:pt modelId="{837BFD5A-2EA9-406E-B405-722DE7F88DBF}" type="parTrans" cxnId="{B82D6242-F868-4F7E-A65A-50A7D3BAACE3}">
      <dgm:prSet/>
      <dgm:spPr/>
      <dgm:t>
        <a:bodyPr/>
        <a:lstStyle/>
        <a:p>
          <a:endParaRPr lang="en-US"/>
        </a:p>
      </dgm:t>
    </dgm:pt>
    <dgm:pt modelId="{147CD9BB-1FF5-490C-AFD6-BFF00703933E}" type="sibTrans" cxnId="{B82D6242-F868-4F7E-A65A-50A7D3BAACE3}">
      <dgm:prSet/>
      <dgm:spPr/>
      <dgm:t>
        <a:bodyPr/>
        <a:lstStyle/>
        <a:p>
          <a:endParaRPr lang="en-US"/>
        </a:p>
      </dgm:t>
    </dgm:pt>
    <dgm:pt modelId="{D4F8D705-CE1D-4536-9608-CB6118AD89E5}">
      <dgm:prSet phldrT="[Text]"/>
      <dgm:spPr/>
      <dgm:t>
        <a:bodyPr/>
        <a:lstStyle/>
        <a:p>
          <a:r>
            <a:rPr lang="en-US" b="1" dirty="0"/>
            <a:t>Microsoft Store</a:t>
          </a:r>
          <a:endParaRPr lang="en-US" dirty="0"/>
        </a:p>
      </dgm:t>
    </dgm:pt>
    <dgm:pt modelId="{26651A0F-7479-4AC5-9ADF-595E65224E20}" type="sibTrans" cxnId="{0179147A-0CF0-4118-8D75-8808AC38C36F}">
      <dgm:prSet/>
      <dgm:spPr/>
      <dgm:t>
        <a:bodyPr/>
        <a:lstStyle/>
        <a:p>
          <a:endParaRPr lang="en-US"/>
        </a:p>
      </dgm:t>
    </dgm:pt>
    <dgm:pt modelId="{E6BC4D91-27F8-40F9-8D2F-62D51952B464}" type="parTrans" cxnId="{0179147A-0CF0-4118-8D75-8808AC38C36F}">
      <dgm:prSet/>
      <dgm:spPr/>
      <dgm:t>
        <a:bodyPr/>
        <a:lstStyle/>
        <a:p>
          <a:endParaRPr lang="en-US"/>
        </a:p>
      </dgm:t>
    </dgm:pt>
    <dgm:pt modelId="{939B339C-9E95-4515-9D58-98640A946982}">
      <dgm:prSet phldrT="[Text]"/>
      <dgm:spPr/>
      <dgm:t>
        <a:bodyPr/>
        <a:lstStyle/>
        <a:p>
          <a:r>
            <a:rPr lang="en-US" b="1" dirty="0"/>
            <a:t>Office 365 Home</a:t>
          </a:r>
          <a:br>
            <a:rPr lang="en-US" b="1" dirty="0"/>
          </a:br>
          <a:endParaRPr lang="en-US" dirty="0"/>
        </a:p>
      </dgm:t>
    </dgm:pt>
    <dgm:pt modelId="{7A9DC024-800E-4B0F-BC14-10D14CCCFD4F}" type="sibTrans" cxnId="{88D2E9A6-8470-4E61-9794-86917C6B78C7}">
      <dgm:prSet/>
      <dgm:spPr/>
      <dgm:t>
        <a:bodyPr/>
        <a:lstStyle/>
        <a:p>
          <a:endParaRPr lang="en-US"/>
        </a:p>
      </dgm:t>
    </dgm:pt>
    <dgm:pt modelId="{F1901A6C-152B-4E3F-81BF-35D4B13AA938}" type="parTrans" cxnId="{88D2E9A6-8470-4E61-9794-86917C6B78C7}">
      <dgm:prSet/>
      <dgm:spPr/>
      <dgm:t>
        <a:bodyPr/>
        <a:lstStyle/>
        <a:p>
          <a:endParaRPr lang="en-US"/>
        </a:p>
      </dgm:t>
    </dgm:pt>
    <dgm:pt modelId="{CFBA10FC-7066-4541-B022-C50DF7BD3D29}" type="pres">
      <dgm:prSet presAssocID="{E0BC5EC7-BC5E-4413-963B-4E49EDCFB4C9}" presName="Name0" presStyleCnt="0">
        <dgm:presLayoutVars>
          <dgm:dir/>
          <dgm:resizeHandles val="exact"/>
        </dgm:presLayoutVars>
      </dgm:prSet>
      <dgm:spPr/>
    </dgm:pt>
    <dgm:pt modelId="{99C886EF-3E9F-410B-9945-9AECA9AA0B14}" type="pres">
      <dgm:prSet presAssocID="{3E482C3D-D61B-4086-842B-2D71786D9AB1}" presName="composite" presStyleCnt="0"/>
      <dgm:spPr/>
    </dgm:pt>
    <dgm:pt modelId="{B7F3BB2A-5C70-4827-B7DD-DC9353BFC6B8}" type="pres">
      <dgm:prSet presAssocID="{3E482C3D-D61B-4086-842B-2D71786D9AB1}" presName="rect1" presStyleLbl="bgImgPlace1" presStyleIdx="0" presStyleCnt="4"/>
      <dgm:spPr>
        <a:blipFill dpi="0" rotWithShape="1">
          <a:blip xmlns:r="http://schemas.openxmlformats.org/officeDocument/2006/relationships" r:embed="rId1"/>
          <a:srcRect/>
          <a:stretch>
            <a:fillRect t="-6949" b="-105051"/>
          </a:stretch>
        </a:blipFill>
      </dgm:spPr>
    </dgm:pt>
    <dgm:pt modelId="{E4CF8998-2EA5-49CC-AA02-C2BAFCEB7E9C}" type="pres">
      <dgm:prSet presAssocID="{3E482C3D-D61B-4086-842B-2D71786D9AB1}" presName="wedgeRectCallout1" presStyleLbl="node1" presStyleIdx="0" presStyleCnt="4">
        <dgm:presLayoutVars>
          <dgm:bulletEnabled val="1"/>
        </dgm:presLayoutVars>
      </dgm:prSet>
      <dgm:spPr/>
    </dgm:pt>
    <dgm:pt modelId="{8A2ADFB5-5795-44E7-9335-4D0ED217647F}" type="pres">
      <dgm:prSet presAssocID="{84371B53-7E9F-4925-94F0-3725A4E375E3}" presName="sibTrans" presStyleCnt="0"/>
      <dgm:spPr/>
    </dgm:pt>
    <dgm:pt modelId="{40BD873D-58E9-4606-B1BE-246B72574153}" type="pres">
      <dgm:prSet presAssocID="{D4F8D705-CE1D-4536-9608-CB6118AD89E5}" presName="composite" presStyleCnt="0"/>
      <dgm:spPr/>
    </dgm:pt>
    <dgm:pt modelId="{B7E482F7-752E-4B45-A0FD-236EDA3E6758}" type="pres">
      <dgm:prSet presAssocID="{D4F8D705-CE1D-4536-9608-CB6118AD89E5}" presName="rect1" presStyleLbl="bgImgPlace1" presStyleIdx="1" presStyleCnt="4"/>
      <dgm:spPr/>
    </dgm:pt>
    <dgm:pt modelId="{F2B7465B-DE1B-448D-9D6D-3F50DD9A9446}" type="pres">
      <dgm:prSet presAssocID="{D4F8D705-CE1D-4536-9608-CB6118AD89E5}" presName="wedgeRectCallout1" presStyleLbl="node1" presStyleIdx="1" presStyleCnt="4">
        <dgm:presLayoutVars>
          <dgm:bulletEnabled val="1"/>
        </dgm:presLayoutVars>
      </dgm:prSet>
      <dgm:spPr/>
    </dgm:pt>
    <dgm:pt modelId="{0B982763-E030-48B8-AFD8-C0694149E0F6}" type="pres">
      <dgm:prSet presAssocID="{26651A0F-7479-4AC5-9ADF-595E65224E20}" presName="sibTrans" presStyleCnt="0"/>
      <dgm:spPr/>
    </dgm:pt>
    <dgm:pt modelId="{2D4A90B1-A8D0-43FE-82AC-EDB4F225CD04}" type="pres">
      <dgm:prSet presAssocID="{939B339C-9E95-4515-9D58-98640A946982}" presName="composite" presStyleCnt="0"/>
      <dgm:spPr/>
    </dgm:pt>
    <dgm:pt modelId="{E1EB9A19-C2C2-4BF0-9CC7-2F7CC052EC09}" type="pres">
      <dgm:prSet presAssocID="{939B339C-9E95-4515-9D58-98640A946982}" presName="rect1" presStyleLbl="bgImgPlace1" presStyleIdx="2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7AC2ADB0-D5F1-4082-90CC-80F9FBBB1D8C}" type="pres">
      <dgm:prSet presAssocID="{939B339C-9E95-4515-9D58-98640A946982}" presName="wedgeRectCallout1" presStyleLbl="node1" presStyleIdx="2" presStyleCnt="4">
        <dgm:presLayoutVars>
          <dgm:bulletEnabled val="1"/>
        </dgm:presLayoutVars>
      </dgm:prSet>
      <dgm:spPr/>
    </dgm:pt>
    <dgm:pt modelId="{5DE8D2E4-F273-44A8-A87A-76831F4326A1}" type="pres">
      <dgm:prSet presAssocID="{7A9DC024-800E-4B0F-BC14-10D14CCCFD4F}" presName="sibTrans" presStyleCnt="0"/>
      <dgm:spPr/>
    </dgm:pt>
    <dgm:pt modelId="{4C60E202-976A-4CC8-B833-E245A22A9AEA}" type="pres">
      <dgm:prSet presAssocID="{A0F82516-E552-4072-89AC-7EEEE51CF69A}" presName="composite" presStyleCnt="0"/>
      <dgm:spPr/>
    </dgm:pt>
    <dgm:pt modelId="{E2B9BC0F-B0C9-4959-B0E3-AA747C74F226}" type="pres">
      <dgm:prSet presAssocID="{A0F82516-E552-4072-89AC-7EEEE51CF69A}" presName="rect1" presStyleLbl="bgImgPlace1" presStyleIdx="3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76" b="-106824"/>
          </a:stretch>
        </a:blipFill>
      </dgm:spPr>
    </dgm:pt>
    <dgm:pt modelId="{C3249552-ECC0-40D8-9AC8-20BA698AEAC6}" type="pres">
      <dgm:prSet presAssocID="{A0F82516-E552-4072-89AC-7EEEE51CF69A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A58B3807-DFC1-490B-8B24-7129D8C574B6}" type="presOf" srcId="{A0F82516-E552-4072-89AC-7EEEE51CF69A}" destId="{C3249552-ECC0-40D8-9AC8-20BA698AEAC6}" srcOrd="0" destOrd="0" presId="urn:microsoft.com/office/officeart/2008/layout/BendingPictureCaptionList"/>
    <dgm:cxn modelId="{B82D6242-F868-4F7E-A65A-50A7D3BAACE3}" srcId="{E0BC5EC7-BC5E-4413-963B-4E49EDCFB4C9}" destId="{A0F82516-E552-4072-89AC-7EEEE51CF69A}" srcOrd="3" destOrd="0" parTransId="{837BFD5A-2EA9-406E-B405-722DE7F88DBF}" sibTransId="{147CD9BB-1FF5-490C-AFD6-BFF00703933E}"/>
    <dgm:cxn modelId="{0D07EA66-6296-4A52-AD7F-26845942C55E}" type="presOf" srcId="{E0BC5EC7-BC5E-4413-963B-4E49EDCFB4C9}" destId="{CFBA10FC-7066-4541-B022-C50DF7BD3D29}" srcOrd="0" destOrd="0" presId="urn:microsoft.com/office/officeart/2008/layout/BendingPictureCaptionList"/>
    <dgm:cxn modelId="{4F8F2B4A-DA6E-49D5-9889-62E7D6DBE6DC}" type="presOf" srcId="{D4F8D705-CE1D-4536-9608-CB6118AD89E5}" destId="{F2B7465B-DE1B-448D-9D6D-3F50DD9A9446}" srcOrd="0" destOrd="0" presId="urn:microsoft.com/office/officeart/2008/layout/BendingPictureCaptionList"/>
    <dgm:cxn modelId="{0179147A-0CF0-4118-8D75-8808AC38C36F}" srcId="{E0BC5EC7-BC5E-4413-963B-4E49EDCFB4C9}" destId="{D4F8D705-CE1D-4536-9608-CB6118AD89E5}" srcOrd="1" destOrd="0" parTransId="{E6BC4D91-27F8-40F9-8D2F-62D51952B464}" sibTransId="{26651A0F-7479-4AC5-9ADF-595E65224E20}"/>
    <dgm:cxn modelId="{B6969FA3-84DD-4941-98EA-89ECC26DE871}" type="presOf" srcId="{3E482C3D-D61B-4086-842B-2D71786D9AB1}" destId="{E4CF8998-2EA5-49CC-AA02-C2BAFCEB7E9C}" srcOrd="0" destOrd="0" presId="urn:microsoft.com/office/officeart/2008/layout/BendingPictureCaptionList"/>
    <dgm:cxn modelId="{88D2E9A6-8470-4E61-9794-86917C6B78C7}" srcId="{E0BC5EC7-BC5E-4413-963B-4E49EDCFB4C9}" destId="{939B339C-9E95-4515-9D58-98640A946982}" srcOrd="2" destOrd="0" parTransId="{F1901A6C-152B-4E3F-81BF-35D4B13AA938}" sibTransId="{7A9DC024-800E-4B0F-BC14-10D14CCCFD4F}"/>
    <dgm:cxn modelId="{6C4458C3-AD2C-4759-A0A2-C2933543375A}" srcId="{E0BC5EC7-BC5E-4413-963B-4E49EDCFB4C9}" destId="{3E482C3D-D61B-4086-842B-2D71786D9AB1}" srcOrd="0" destOrd="0" parTransId="{E5030556-181B-4D69-B64F-90B53BC631A2}" sibTransId="{84371B53-7E9F-4925-94F0-3725A4E375E3}"/>
    <dgm:cxn modelId="{17D7DCED-FCC2-4679-AEAB-3800D2D5B681}" type="presOf" srcId="{939B339C-9E95-4515-9D58-98640A946982}" destId="{7AC2ADB0-D5F1-4082-90CC-80F9FBBB1D8C}" srcOrd="0" destOrd="0" presId="urn:microsoft.com/office/officeart/2008/layout/BendingPictureCaptionList"/>
    <dgm:cxn modelId="{BFA78E16-D8FB-4054-A82C-82230A0A0304}" type="presParOf" srcId="{CFBA10FC-7066-4541-B022-C50DF7BD3D29}" destId="{99C886EF-3E9F-410B-9945-9AECA9AA0B14}" srcOrd="0" destOrd="0" presId="urn:microsoft.com/office/officeart/2008/layout/BendingPictureCaptionList"/>
    <dgm:cxn modelId="{F142CC97-4D27-48A7-A4D7-FE5DFFE9F389}" type="presParOf" srcId="{99C886EF-3E9F-410B-9945-9AECA9AA0B14}" destId="{B7F3BB2A-5C70-4827-B7DD-DC9353BFC6B8}" srcOrd="0" destOrd="0" presId="urn:microsoft.com/office/officeart/2008/layout/BendingPictureCaptionList"/>
    <dgm:cxn modelId="{5DBBCD71-01D7-4ABE-BE85-09B67F91A78C}" type="presParOf" srcId="{99C886EF-3E9F-410B-9945-9AECA9AA0B14}" destId="{E4CF8998-2EA5-49CC-AA02-C2BAFCEB7E9C}" srcOrd="1" destOrd="0" presId="urn:microsoft.com/office/officeart/2008/layout/BendingPictureCaptionList"/>
    <dgm:cxn modelId="{80D18B69-6591-40CD-9F44-ED1F7F9D57DB}" type="presParOf" srcId="{CFBA10FC-7066-4541-B022-C50DF7BD3D29}" destId="{8A2ADFB5-5795-44E7-9335-4D0ED217647F}" srcOrd="1" destOrd="0" presId="urn:microsoft.com/office/officeart/2008/layout/BendingPictureCaptionList"/>
    <dgm:cxn modelId="{35595815-9909-432B-8AA2-621F18F83915}" type="presParOf" srcId="{CFBA10FC-7066-4541-B022-C50DF7BD3D29}" destId="{40BD873D-58E9-4606-B1BE-246B72574153}" srcOrd="2" destOrd="0" presId="urn:microsoft.com/office/officeart/2008/layout/BendingPictureCaptionList"/>
    <dgm:cxn modelId="{D0DF6CDA-9ADD-4E3C-A04A-0256D9776196}" type="presParOf" srcId="{40BD873D-58E9-4606-B1BE-246B72574153}" destId="{B7E482F7-752E-4B45-A0FD-236EDA3E6758}" srcOrd="0" destOrd="0" presId="urn:microsoft.com/office/officeart/2008/layout/BendingPictureCaptionList"/>
    <dgm:cxn modelId="{F3A7B36C-9458-4B96-A356-ED7F23B9E309}" type="presParOf" srcId="{40BD873D-58E9-4606-B1BE-246B72574153}" destId="{F2B7465B-DE1B-448D-9D6D-3F50DD9A9446}" srcOrd="1" destOrd="0" presId="urn:microsoft.com/office/officeart/2008/layout/BendingPictureCaptionList"/>
    <dgm:cxn modelId="{E748BCBC-F3B0-4939-8341-D41A0C98B95A}" type="presParOf" srcId="{CFBA10FC-7066-4541-B022-C50DF7BD3D29}" destId="{0B982763-E030-48B8-AFD8-C0694149E0F6}" srcOrd="3" destOrd="0" presId="urn:microsoft.com/office/officeart/2008/layout/BendingPictureCaptionList"/>
    <dgm:cxn modelId="{9FECB63E-5BEC-4F0C-8CAD-7E32DEFAA2C3}" type="presParOf" srcId="{CFBA10FC-7066-4541-B022-C50DF7BD3D29}" destId="{2D4A90B1-A8D0-43FE-82AC-EDB4F225CD04}" srcOrd="4" destOrd="0" presId="urn:microsoft.com/office/officeart/2008/layout/BendingPictureCaptionList"/>
    <dgm:cxn modelId="{E13B37CC-40DC-4D16-AE09-63E39E779338}" type="presParOf" srcId="{2D4A90B1-A8D0-43FE-82AC-EDB4F225CD04}" destId="{E1EB9A19-C2C2-4BF0-9CC7-2F7CC052EC09}" srcOrd="0" destOrd="0" presId="urn:microsoft.com/office/officeart/2008/layout/BendingPictureCaptionList"/>
    <dgm:cxn modelId="{108FC312-DBE2-41CE-B409-BE42066BFE6C}" type="presParOf" srcId="{2D4A90B1-A8D0-43FE-82AC-EDB4F225CD04}" destId="{7AC2ADB0-D5F1-4082-90CC-80F9FBBB1D8C}" srcOrd="1" destOrd="0" presId="urn:microsoft.com/office/officeart/2008/layout/BendingPictureCaptionList"/>
    <dgm:cxn modelId="{086BCDE3-01D2-4E45-BDC0-2C054CCCCFCB}" type="presParOf" srcId="{CFBA10FC-7066-4541-B022-C50DF7BD3D29}" destId="{5DE8D2E4-F273-44A8-A87A-76831F4326A1}" srcOrd="5" destOrd="0" presId="urn:microsoft.com/office/officeart/2008/layout/BendingPictureCaptionList"/>
    <dgm:cxn modelId="{1CC92856-D43D-40CB-BA05-9B104C707F09}" type="presParOf" srcId="{CFBA10FC-7066-4541-B022-C50DF7BD3D29}" destId="{4C60E202-976A-4CC8-B833-E245A22A9AEA}" srcOrd="6" destOrd="0" presId="urn:microsoft.com/office/officeart/2008/layout/BendingPictureCaptionList"/>
    <dgm:cxn modelId="{856C9C7C-D7DD-4991-8CE9-216DE66C3298}" type="presParOf" srcId="{4C60E202-976A-4CC8-B833-E245A22A9AEA}" destId="{E2B9BC0F-B0C9-4959-B0E3-AA747C74F226}" srcOrd="0" destOrd="0" presId="urn:microsoft.com/office/officeart/2008/layout/BendingPictureCaptionList"/>
    <dgm:cxn modelId="{79CDDA47-CB60-4318-9DD3-B3E49DF76139}" type="presParOf" srcId="{4C60E202-976A-4CC8-B833-E245A22A9AEA}" destId="{C3249552-ECC0-40D8-9AC8-20BA698AEAC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2225D-2B61-47D1-BF89-A0A76A48FC65}">
      <dsp:nvSpPr>
        <dsp:cNvPr id="0" name=""/>
        <dsp:cNvSpPr/>
      </dsp:nvSpPr>
      <dsp:spPr>
        <a:xfrm>
          <a:off x="40" y="1357234"/>
          <a:ext cx="2488370" cy="213301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8575">
          <a:solidFill>
            <a:schemeClr val="accent4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308A1-5CAA-49D7-8BE3-71691B2B1896}">
      <dsp:nvSpPr>
        <dsp:cNvPr id="0" name=""/>
        <dsp:cNvSpPr/>
      </dsp:nvSpPr>
      <dsp:spPr>
        <a:xfrm>
          <a:off x="384455" y="3103496"/>
          <a:ext cx="2487193" cy="5977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Đặng Hoàng Lan</a:t>
          </a:r>
        </a:p>
      </dsp:txBody>
      <dsp:txXfrm>
        <a:off x="384455" y="3103496"/>
        <a:ext cx="2487193" cy="597714"/>
      </dsp:txXfrm>
    </dsp:sp>
    <dsp:sp modelId="{E61BE1A6-12DA-4D2A-99B7-066E499BB370}">
      <dsp:nvSpPr>
        <dsp:cNvPr id="0" name=""/>
        <dsp:cNvSpPr/>
      </dsp:nvSpPr>
      <dsp:spPr>
        <a:xfrm>
          <a:off x="3309162" y="1357234"/>
          <a:ext cx="2418434" cy="213301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8575">
          <a:solidFill>
            <a:schemeClr val="accent4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406C0-9305-4497-8308-06B93EDFCA42}">
      <dsp:nvSpPr>
        <dsp:cNvPr id="0" name=""/>
        <dsp:cNvSpPr/>
      </dsp:nvSpPr>
      <dsp:spPr>
        <a:xfrm>
          <a:off x="3658608" y="3103496"/>
          <a:ext cx="2487193" cy="5977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Lê Lina</a:t>
          </a:r>
        </a:p>
      </dsp:txBody>
      <dsp:txXfrm>
        <a:off x="3658608" y="3103496"/>
        <a:ext cx="2487193" cy="597714"/>
      </dsp:txXfrm>
    </dsp:sp>
    <dsp:sp modelId="{DB3830E2-D508-4379-9497-B7F47BA24F98}">
      <dsp:nvSpPr>
        <dsp:cNvPr id="0" name=""/>
        <dsp:cNvSpPr/>
      </dsp:nvSpPr>
      <dsp:spPr>
        <a:xfrm>
          <a:off x="6583315" y="1357234"/>
          <a:ext cx="2462047" cy="213301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8575">
          <a:solidFill>
            <a:schemeClr val="accent4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AC2A0-66A2-44FF-B067-2106390CB48B}">
      <dsp:nvSpPr>
        <dsp:cNvPr id="0" name=""/>
        <dsp:cNvSpPr/>
      </dsp:nvSpPr>
      <dsp:spPr>
        <a:xfrm>
          <a:off x="6954568" y="3103496"/>
          <a:ext cx="2487193" cy="5977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800" kern="1200" dirty="0"/>
            <a:t>Cánh buồm phiêu du</a:t>
          </a:r>
        </a:p>
      </dsp:txBody>
      <dsp:txXfrm>
        <a:off x="6954568" y="3103496"/>
        <a:ext cx="2487193" cy="597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76507-6B4C-4BED-94A6-7E007473E79F}">
      <dsp:nvSpPr>
        <dsp:cNvPr id="0" name=""/>
        <dsp:cNvSpPr/>
      </dsp:nvSpPr>
      <dsp:spPr>
        <a:xfrm>
          <a:off x="3192" y="0"/>
          <a:ext cx="2532322" cy="34042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Introduction</a:t>
          </a:r>
          <a:endParaRPr lang="en-US" sz="2400" b="1" kern="1200" dirty="0"/>
        </a:p>
      </dsp:txBody>
      <dsp:txXfrm>
        <a:off x="3192" y="1293625"/>
        <a:ext cx="2532322" cy="2042566"/>
      </dsp:txXfrm>
    </dsp:sp>
    <dsp:sp modelId="{01E6B57E-24BE-4403-914D-BFE98257C167}">
      <dsp:nvSpPr>
        <dsp:cNvPr id="0" name=""/>
        <dsp:cNvSpPr/>
      </dsp:nvSpPr>
      <dsp:spPr>
        <a:xfrm>
          <a:off x="758711" y="340427"/>
          <a:ext cx="1021283" cy="10212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8274" y="489990"/>
        <a:ext cx="722157" cy="722157"/>
      </dsp:txXfrm>
    </dsp:sp>
    <dsp:sp modelId="{731D2DF3-CE80-4FE3-A4EA-E225F1462635}">
      <dsp:nvSpPr>
        <dsp:cNvPr id="0" name=""/>
        <dsp:cNvSpPr/>
      </dsp:nvSpPr>
      <dsp:spPr>
        <a:xfrm>
          <a:off x="3192" y="3404205"/>
          <a:ext cx="253232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8B145-FCA1-41A6-92C4-ED1E3A3D5769}">
      <dsp:nvSpPr>
        <dsp:cNvPr id="0" name=""/>
        <dsp:cNvSpPr/>
      </dsp:nvSpPr>
      <dsp:spPr>
        <a:xfrm>
          <a:off x="2788746" y="0"/>
          <a:ext cx="2532322" cy="34042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Development process</a:t>
          </a:r>
        </a:p>
      </dsp:txBody>
      <dsp:txXfrm>
        <a:off x="2788746" y="1293625"/>
        <a:ext cx="2532322" cy="2042566"/>
      </dsp:txXfrm>
    </dsp:sp>
    <dsp:sp modelId="{01E49F85-7EC9-4712-B677-5D06D9715B25}">
      <dsp:nvSpPr>
        <dsp:cNvPr id="0" name=""/>
        <dsp:cNvSpPr/>
      </dsp:nvSpPr>
      <dsp:spPr>
        <a:xfrm>
          <a:off x="3544266" y="340427"/>
          <a:ext cx="1021283" cy="10212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3693829" y="489990"/>
        <a:ext cx="722157" cy="722157"/>
      </dsp:txXfrm>
    </dsp:sp>
    <dsp:sp modelId="{475A7C99-A3A3-4DB7-A46C-DD9FD106C487}">
      <dsp:nvSpPr>
        <dsp:cNvPr id="0" name=""/>
        <dsp:cNvSpPr/>
      </dsp:nvSpPr>
      <dsp:spPr>
        <a:xfrm>
          <a:off x="2788746" y="3404205"/>
          <a:ext cx="253232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5493A-7703-46A7-AF57-CB63C534D7B3}">
      <dsp:nvSpPr>
        <dsp:cNvPr id="0" name=""/>
        <dsp:cNvSpPr/>
      </dsp:nvSpPr>
      <dsp:spPr>
        <a:xfrm>
          <a:off x="5574301" y="0"/>
          <a:ext cx="2532322" cy="34042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Achievements</a:t>
          </a:r>
        </a:p>
      </dsp:txBody>
      <dsp:txXfrm>
        <a:off x="5574301" y="1293625"/>
        <a:ext cx="2532322" cy="2042566"/>
      </dsp:txXfrm>
    </dsp:sp>
    <dsp:sp modelId="{E79D0C29-DFA6-4331-9E2A-E7288EE32024}">
      <dsp:nvSpPr>
        <dsp:cNvPr id="0" name=""/>
        <dsp:cNvSpPr/>
      </dsp:nvSpPr>
      <dsp:spPr>
        <a:xfrm>
          <a:off x="6329820" y="340427"/>
          <a:ext cx="1021283" cy="10212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6479383" y="489990"/>
        <a:ext cx="722157" cy="722157"/>
      </dsp:txXfrm>
    </dsp:sp>
    <dsp:sp modelId="{6EF80CF2-4E20-45BB-BB69-7F6A9823F22A}">
      <dsp:nvSpPr>
        <dsp:cNvPr id="0" name=""/>
        <dsp:cNvSpPr/>
      </dsp:nvSpPr>
      <dsp:spPr>
        <a:xfrm>
          <a:off x="5574301" y="3404205"/>
          <a:ext cx="253232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84B7C-C6FB-4D30-BF6F-D378A75D2A32}">
      <dsp:nvSpPr>
        <dsp:cNvPr id="0" name=""/>
        <dsp:cNvSpPr/>
      </dsp:nvSpPr>
      <dsp:spPr>
        <a:xfrm>
          <a:off x="8359855" y="0"/>
          <a:ext cx="2532322" cy="34042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430" tIns="330200" rIns="197430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Difficulties</a:t>
          </a:r>
        </a:p>
      </dsp:txBody>
      <dsp:txXfrm>
        <a:off x="8359855" y="1293625"/>
        <a:ext cx="2532322" cy="2042566"/>
      </dsp:txXfrm>
    </dsp:sp>
    <dsp:sp modelId="{5A98E7ED-21B6-4615-BD03-F04EE92FC7FA}">
      <dsp:nvSpPr>
        <dsp:cNvPr id="0" name=""/>
        <dsp:cNvSpPr/>
      </dsp:nvSpPr>
      <dsp:spPr>
        <a:xfrm>
          <a:off x="9115375" y="340427"/>
          <a:ext cx="1021283" cy="102128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4</a:t>
          </a:r>
        </a:p>
      </dsp:txBody>
      <dsp:txXfrm>
        <a:off x="9264938" y="489990"/>
        <a:ext cx="722157" cy="722157"/>
      </dsp:txXfrm>
    </dsp:sp>
    <dsp:sp modelId="{925A49D9-E1DB-4254-B46A-43B36C6A46CF}">
      <dsp:nvSpPr>
        <dsp:cNvPr id="0" name=""/>
        <dsp:cNvSpPr/>
      </dsp:nvSpPr>
      <dsp:spPr>
        <a:xfrm>
          <a:off x="8359855" y="3404205"/>
          <a:ext cx="253232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3BB2A-5C70-4827-B7DD-DC9353BFC6B8}">
      <dsp:nvSpPr>
        <dsp:cNvPr id="0" name=""/>
        <dsp:cNvSpPr/>
      </dsp:nvSpPr>
      <dsp:spPr>
        <a:xfrm>
          <a:off x="302957" y="1228"/>
          <a:ext cx="2385272" cy="190821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F8998-2EA5-49CC-AA02-C2BAFCEB7E9C}">
      <dsp:nvSpPr>
        <dsp:cNvPr id="0" name=""/>
        <dsp:cNvSpPr/>
      </dsp:nvSpPr>
      <dsp:spPr>
        <a:xfrm>
          <a:off x="517631" y="1718624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Microsoft Homepage</a:t>
          </a:r>
          <a:br>
            <a:rPr lang="en-US" sz="1000" b="1" kern="1200" dirty="0"/>
          </a:br>
          <a:r>
            <a:rPr lang="en-US" sz="1000" b="0" i="1" kern="1200" dirty="0"/>
            <a:t>www.microsoft.com/vi-vn/</a:t>
          </a:r>
        </a:p>
      </dsp:txBody>
      <dsp:txXfrm>
        <a:off x="517631" y="1718624"/>
        <a:ext cx="2122892" cy="667876"/>
      </dsp:txXfrm>
    </dsp:sp>
    <dsp:sp modelId="{B7E482F7-752E-4B45-A0FD-236EDA3E6758}">
      <dsp:nvSpPr>
        <dsp:cNvPr id="0" name=""/>
        <dsp:cNvSpPr/>
      </dsp:nvSpPr>
      <dsp:spPr>
        <a:xfrm>
          <a:off x="2926757" y="1228"/>
          <a:ext cx="2385272" cy="190821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5000" r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7465B-DE1B-448D-9D6D-3F50DD9A9446}">
      <dsp:nvSpPr>
        <dsp:cNvPr id="0" name=""/>
        <dsp:cNvSpPr/>
      </dsp:nvSpPr>
      <dsp:spPr>
        <a:xfrm>
          <a:off x="3141431" y="1718624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Microsoft Store </a:t>
          </a:r>
          <a:r>
            <a:rPr lang="en-US" sz="1000" b="0" i="1" kern="1200" dirty="0"/>
            <a:t>www.microsoft.com/vi-vn/store/b/home</a:t>
          </a:r>
          <a:endParaRPr lang="en-US" sz="1000" kern="1200" dirty="0"/>
        </a:p>
      </dsp:txBody>
      <dsp:txXfrm>
        <a:off x="3141431" y="1718624"/>
        <a:ext cx="2122892" cy="667876"/>
      </dsp:txXfrm>
    </dsp:sp>
    <dsp:sp modelId="{E1EB9A19-C2C2-4BF0-9CC7-2F7CC052EC09}">
      <dsp:nvSpPr>
        <dsp:cNvPr id="0" name=""/>
        <dsp:cNvSpPr/>
      </dsp:nvSpPr>
      <dsp:spPr>
        <a:xfrm>
          <a:off x="302957" y="2625028"/>
          <a:ext cx="2385272" cy="1908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2ADB0-D5F1-4082-90CC-80F9FBBB1D8C}">
      <dsp:nvSpPr>
        <dsp:cNvPr id="0" name=""/>
        <dsp:cNvSpPr/>
      </dsp:nvSpPr>
      <dsp:spPr>
        <a:xfrm>
          <a:off x="517631" y="4342425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Office 365 Home</a:t>
          </a:r>
          <a:br>
            <a:rPr lang="en-US" sz="1000" b="1" kern="1200"/>
          </a:br>
          <a:r>
            <a:rPr lang="en-US" sz="1000" b="0" i="1" kern="1200"/>
            <a:t>www.microsoft.com/vi-vn/store/d/office-365-home/cfq7ttc0k5dm/007R</a:t>
          </a:r>
          <a:endParaRPr lang="en-US" sz="1000" kern="1200" dirty="0"/>
        </a:p>
      </dsp:txBody>
      <dsp:txXfrm>
        <a:off x="517631" y="4342425"/>
        <a:ext cx="2122892" cy="667876"/>
      </dsp:txXfrm>
    </dsp:sp>
    <dsp:sp modelId="{E2B9BC0F-B0C9-4959-B0E3-AA747C74F226}">
      <dsp:nvSpPr>
        <dsp:cNvPr id="0" name=""/>
        <dsp:cNvSpPr/>
      </dsp:nvSpPr>
      <dsp:spPr>
        <a:xfrm>
          <a:off x="2926757" y="2625028"/>
          <a:ext cx="2385272" cy="190821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49552-ECC0-40D8-9AC8-20BA698AEAC6}">
      <dsp:nvSpPr>
        <dsp:cNvPr id="0" name=""/>
        <dsp:cNvSpPr/>
      </dsp:nvSpPr>
      <dsp:spPr>
        <a:xfrm>
          <a:off x="3141431" y="4342425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Windows Hello</a:t>
          </a:r>
          <a:br>
            <a:rPr lang="en-US" sz="1000" b="1" kern="1200" dirty="0"/>
          </a:br>
          <a:r>
            <a:rPr lang="en-US" sz="1000" b="0" i="1" kern="1200" dirty="0"/>
            <a:t>www.microsoft.com/vi-vn/windows/windows-hello</a:t>
          </a:r>
          <a:endParaRPr lang="en-US" sz="1000" kern="1200" dirty="0"/>
        </a:p>
      </dsp:txBody>
      <dsp:txXfrm>
        <a:off x="3141431" y="4342425"/>
        <a:ext cx="2122892" cy="667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276C1-7449-4547-8AF4-8BDF9D469620}">
      <dsp:nvSpPr>
        <dsp:cNvPr id="0" name=""/>
        <dsp:cNvSpPr/>
      </dsp:nvSpPr>
      <dsp:spPr>
        <a:xfrm rot="10800000">
          <a:off x="1183904" y="3727"/>
          <a:ext cx="3733966" cy="97357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2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Inspirations:</a:t>
          </a:r>
          <a:r>
            <a:rPr lang="en-US" sz="1500" kern="1200" dirty="0"/>
            <a:t> Create a website that can both </a:t>
          </a:r>
          <a:r>
            <a:rPr lang="en-US" sz="1500" b="1" kern="1200" dirty="0"/>
            <a:t>sell products</a:t>
          </a:r>
          <a:r>
            <a:rPr lang="en-US" sz="1500" kern="1200" dirty="0"/>
            <a:t> and </a:t>
          </a:r>
          <a:r>
            <a:rPr lang="en-US" sz="1500" b="1" kern="1200" dirty="0"/>
            <a:t>give useful information about new technologies</a:t>
          </a:r>
        </a:p>
      </dsp:txBody>
      <dsp:txXfrm rot="10800000">
        <a:off x="1427298" y="3727"/>
        <a:ext cx="3490572" cy="973575"/>
      </dsp:txXfrm>
    </dsp:sp>
    <dsp:sp modelId="{809C44A1-8BB3-42F4-BCBC-BFC56061E1F1}">
      <dsp:nvSpPr>
        <dsp:cNvPr id="0" name=""/>
        <dsp:cNvSpPr/>
      </dsp:nvSpPr>
      <dsp:spPr>
        <a:xfrm>
          <a:off x="697116" y="3727"/>
          <a:ext cx="973575" cy="9735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0617C-0816-4681-A0DB-7C3B33A6C590}">
      <dsp:nvSpPr>
        <dsp:cNvPr id="0" name=""/>
        <dsp:cNvSpPr/>
      </dsp:nvSpPr>
      <dsp:spPr>
        <a:xfrm rot="10800000">
          <a:off x="1183904" y="1267921"/>
          <a:ext cx="3733966" cy="973575"/>
        </a:xfrm>
        <a:prstGeom prst="homePlate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2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Functions</a:t>
          </a:r>
          <a:r>
            <a:rPr lang="en-US" sz="1500" kern="1200" dirty="0"/>
            <a:t>: Create front-end web only using HTML, CSS, Bootstrap (CSS frameworks) and </a:t>
          </a:r>
          <a:r>
            <a:rPr lang="en-US" sz="1500" kern="1200" dirty="0" err="1"/>
            <a:t>Javascript</a:t>
          </a:r>
          <a:endParaRPr lang="en-US" sz="1500" kern="1200" dirty="0"/>
        </a:p>
      </dsp:txBody>
      <dsp:txXfrm rot="10800000">
        <a:off x="1427298" y="1267921"/>
        <a:ext cx="3490572" cy="973575"/>
      </dsp:txXfrm>
    </dsp:sp>
    <dsp:sp modelId="{4C1FE8BB-B73A-4960-BB8F-859F4EE3BC87}">
      <dsp:nvSpPr>
        <dsp:cNvPr id="0" name=""/>
        <dsp:cNvSpPr/>
      </dsp:nvSpPr>
      <dsp:spPr>
        <a:xfrm>
          <a:off x="697116" y="1267921"/>
          <a:ext cx="973575" cy="97357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B2556-B04F-4FE8-A629-64A2CE669B74}">
      <dsp:nvSpPr>
        <dsp:cNvPr id="0" name=""/>
        <dsp:cNvSpPr/>
      </dsp:nvSpPr>
      <dsp:spPr>
        <a:xfrm rot="10800000">
          <a:off x="1183904" y="2532116"/>
          <a:ext cx="3733966" cy="973575"/>
        </a:xfrm>
        <a:prstGeom prst="homePlate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2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Tools</a:t>
          </a:r>
          <a:r>
            <a:rPr lang="en-US" sz="1500" kern="1200" dirty="0"/>
            <a:t>: Atom, </a:t>
          </a:r>
          <a:r>
            <a:rPr lang="en-US" sz="1500" kern="1200" dirty="0" err="1"/>
            <a:t>Webstorm</a:t>
          </a:r>
          <a:r>
            <a:rPr lang="en-US" sz="1500" i="1" kern="1200" dirty="0"/>
            <a:t> (Code editor)</a:t>
          </a:r>
          <a:r>
            <a:rPr lang="en-US" sz="1500" kern="1200" dirty="0"/>
            <a:t>, </a:t>
          </a:r>
          <a:r>
            <a:rPr lang="en-US" sz="1500" kern="1200" dirty="0" err="1"/>
            <a:t>Balsamiq</a:t>
          </a:r>
          <a:r>
            <a:rPr lang="en-US" sz="1500" kern="1200" dirty="0"/>
            <a:t> Mockup </a:t>
          </a:r>
          <a:r>
            <a:rPr lang="en-US" sz="1500" i="1" kern="1200" dirty="0"/>
            <a:t>(Prototype tools)</a:t>
          </a:r>
          <a:r>
            <a:rPr lang="en-US" sz="1500" kern="1200" dirty="0"/>
            <a:t>, </a:t>
          </a:r>
          <a:r>
            <a:rPr lang="en-US" sz="1500" kern="1200" dirty="0" err="1"/>
            <a:t>Github</a:t>
          </a:r>
          <a:r>
            <a:rPr lang="en-US" sz="1500" kern="1200" dirty="0"/>
            <a:t> </a:t>
          </a:r>
          <a:r>
            <a:rPr lang="en-US" sz="1500" i="1" kern="1200" dirty="0"/>
            <a:t>(Online Storage)</a:t>
          </a:r>
        </a:p>
      </dsp:txBody>
      <dsp:txXfrm rot="10800000">
        <a:off x="1427298" y="2532116"/>
        <a:ext cx="3490572" cy="973575"/>
      </dsp:txXfrm>
    </dsp:sp>
    <dsp:sp modelId="{E7E3C750-A67A-45C0-8A38-FCF6350519A6}">
      <dsp:nvSpPr>
        <dsp:cNvPr id="0" name=""/>
        <dsp:cNvSpPr/>
      </dsp:nvSpPr>
      <dsp:spPr>
        <a:xfrm>
          <a:off x="697116" y="2532116"/>
          <a:ext cx="973575" cy="9735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F3BBF-D4A9-4D8D-929D-C45AB68D67FC}">
      <dsp:nvSpPr>
        <dsp:cNvPr id="0" name=""/>
        <dsp:cNvSpPr/>
      </dsp:nvSpPr>
      <dsp:spPr>
        <a:xfrm rot="10800000">
          <a:off x="1183904" y="3796310"/>
          <a:ext cx="3733966" cy="973575"/>
        </a:xfrm>
        <a:prstGeom prst="homePlat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320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Goals:</a:t>
          </a:r>
          <a:r>
            <a:rPr lang="en-US" sz="1500" kern="1200" dirty="0"/>
            <a:t> Better understanding in web development; Improve coding skills</a:t>
          </a:r>
        </a:p>
      </dsp:txBody>
      <dsp:txXfrm rot="10800000">
        <a:off x="1427298" y="3796310"/>
        <a:ext cx="3490572" cy="973575"/>
      </dsp:txXfrm>
    </dsp:sp>
    <dsp:sp modelId="{E8867988-3075-45E3-A7CB-329C59D2DCB2}">
      <dsp:nvSpPr>
        <dsp:cNvPr id="0" name=""/>
        <dsp:cNvSpPr/>
      </dsp:nvSpPr>
      <dsp:spPr>
        <a:xfrm>
          <a:off x="697116" y="3796310"/>
          <a:ext cx="973575" cy="97357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3BB2A-5C70-4827-B7DD-DC9353BFC6B8}">
      <dsp:nvSpPr>
        <dsp:cNvPr id="0" name=""/>
        <dsp:cNvSpPr/>
      </dsp:nvSpPr>
      <dsp:spPr>
        <a:xfrm>
          <a:off x="302957" y="1228"/>
          <a:ext cx="2385272" cy="1908218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-6949" b="-105051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F8998-2EA5-49CC-AA02-C2BAFCEB7E9C}">
      <dsp:nvSpPr>
        <dsp:cNvPr id="0" name=""/>
        <dsp:cNvSpPr/>
      </dsp:nvSpPr>
      <dsp:spPr>
        <a:xfrm>
          <a:off x="517631" y="1718624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Microsoft Homepage</a:t>
          </a:r>
          <a:endParaRPr lang="en-US" sz="1800" b="0" i="1" kern="1200" dirty="0"/>
        </a:p>
      </dsp:txBody>
      <dsp:txXfrm>
        <a:off x="517631" y="1718624"/>
        <a:ext cx="2122892" cy="667876"/>
      </dsp:txXfrm>
    </dsp:sp>
    <dsp:sp modelId="{B7E482F7-752E-4B45-A0FD-236EDA3E6758}">
      <dsp:nvSpPr>
        <dsp:cNvPr id="0" name=""/>
        <dsp:cNvSpPr/>
      </dsp:nvSpPr>
      <dsp:spPr>
        <a:xfrm>
          <a:off x="2926757" y="1228"/>
          <a:ext cx="2385272" cy="1908218"/>
        </a:xfrm>
        <a:prstGeom prst="rect">
          <a:avLst/>
        </a:prstGeom>
        <a:solidFill>
          <a:schemeClr val="accent5">
            <a:tint val="50000"/>
            <a:hueOff val="2015728"/>
            <a:satOff val="-529"/>
            <a:lumOff val="43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7465B-DE1B-448D-9D6D-3F50DD9A9446}">
      <dsp:nvSpPr>
        <dsp:cNvPr id="0" name=""/>
        <dsp:cNvSpPr/>
      </dsp:nvSpPr>
      <dsp:spPr>
        <a:xfrm>
          <a:off x="3141431" y="1718624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Microsoft Store</a:t>
          </a:r>
          <a:endParaRPr lang="en-US" sz="1800" kern="1200" dirty="0"/>
        </a:p>
      </dsp:txBody>
      <dsp:txXfrm>
        <a:off x="3141431" y="1718624"/>
        <a:ext cx="2122892" cy="667876"/>
      </dsp:txXfrm>
    </dsp:sp>
    <dsp:sp modelId="{E1EB9A19-C2C2-4BF0-9CC7-2F7CC052EC09}">
      <dsp:nvSpPr>
        <dsp:cNvPr id="0" name=""/>
        <dsp:cNvSpPr/>
      </dsp:nvSpPr>
      <dsp:spPr>
        <a:xfrm>
          <a:off x="302957" y="2625028"/>
          <a:ext cx="2385272" cy="190821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2ADB0-D5F1-4082-90CC-80F9FBBB1D8C}">
      <dsp:nvSpPr>
        <dsp:cNvPr id="0" name=""/>
        <dsp:cNvSpPr/>
      </dsp:nvSpPr>
      <dsp:spPr>
        <a:xfrm>
          <a:off x="517631" y="4342425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Office 365 Home</a:t>
          </a:r>
          <a:br>
            <a:rPr lang="en-US" sz="1800" b="1" kern="1200" dirty="0"/>
          </a:br>
          <a:endParaRPr lang="en-US" sz="1800" kern="1200" dirty="0"/>
        </a:p>
      </dsp:txBody>
      <dsp:txXfrm>
        <a:off x="517631" y="4342425"/>
        <a:ext cx="2122892" cy="667876"/>
      </dsp:txXfrm>
    </dsp:sp>
    <dsp:sp modelId="{E2B9BC0F-B0C9-4959-B0E3-AA747C74F226}">
      <dsp:nvSpPr>
        <dsp:cNvPr id="0" name=""/>
        <dsp:cNvSpPr/>
      </dsp:nvSpPr>
      <dsp:spPr>
        <a:xfrm>
          <a:off x="2926757" y="2625028"/>
          <a:ext cx="2385272" cy="190821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76" b="-106824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49552-ECC0-40D8-9AC8-20BA698AEAC6}">
      <dsp:nvSpPr>
        <dsp:cNvPr id="0" name=""/>
        <dsp:cNvSpPr/>
      </dsp:nvSpPr>
      <dsp:spPr>
        <a:xfrm>
          <a:off x="3141431" y="4342425"/>
          <a:ext cx="2122892" cy="66787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Windows Hello</a:t>
          </a:r>
          <a:br>
            <a:rPr lang="en-US" sz="1800" b="1" kern="1200" dirty="0"/>
          </a:br>
          <a:endParaRPr lang="en-US" sz="1800" kern="1200" dirty="0"/>
        </a:p>
      </dsp:txBody>
      <dsp:txXfrm>
        <a:off x="3141431" y="4342425"/>
        <a:ext cx="2122892" cy="667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E2D725-1D41-4D33-A4BA-7E14D02D2F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51D2D-DB11-41CD-AC5E-629D7374C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E9700-2F5B-46BE-B109-70599A07ED95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88E06-440E-438D-9C93-7E1B7CDEFF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356BE-1B7A-4886-80A5-13053CDEC2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C99CE-A9EE-40E4-BA66-D1AC61988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7857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76D43-D82E-4DFD-9AA4-3BC03774A959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2F41-5A50-4D9F-9D4E-19488484E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7411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4F8C-A2B1-4741-8F28-96D66897930D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15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87531-48BB-479C-9973-ECE7656FB608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2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19D8-9D70-4DF8-99CE-ED9AC9D67B91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12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3BCE-6143-46D0-BB9E-77D34F22FA18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600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EB8CF-B4BF-4A7E-8491-03E078D0F889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2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CD2D-4DE4-4258-8D6E-34CC1C14ED0F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42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50D9-68F2-4305-8A6C-F29EA921D15B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11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F219-0271-475B-BE18-5574622C29AA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572E-8189-480B-A958-510ED340B916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92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4372-642C-4A28-A383-291BE54799D4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7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6CBA-DD16-4C65-9B41-DF203E2F0F4A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69603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85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C94-1176-4C1E-BE9E-ED319ADB0407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0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096A-9956-4F9A-9E62-9DC1ECE9DEDF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3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0A87-87C6-4D2C-BF6A-3F278DFD9E6F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9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98-DEF7-4608-B1E9-6D7AF685062A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6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CD4C-E7E8-4CDB-AEAD-BEC3917B534B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2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0ED77-2CD0-415B-A4C5-96852E4329BF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3CC3C88-B6A0-4287-8B91-8109A127579F}" type="datetime1">
              <a:rPr lang="en-US" smtClean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90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&amp;ehk=HY4Y3zI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&amp;ehk=k7vl9rVljeYzgBzxHfFZtg&amp;r=0&amp;pid=OfficeInsert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0182B0-3559-41D5-9EBC-0BD86BEDAD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D8B22DE2-C518-4F77-BE90-E1B6B1909D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218941-446C-407D-AF6C-E5445164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4" y="2795140"/>
            <a:ext cx="5450557" cy="12672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3AA2A-BA13-44CB-81CF-B288B2CD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EBEBEB"/>
                </a:solidFill>
              </a:rPr>
              <a:t>Microsoft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30959-2329-4B84-805D-4E5A06E40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5967" y="4588329"/>
            <a:ext cx="4158334" cy="16215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A commercial website based on Microsoft.com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0DF1-7C65-4FFA-B5B8-AABCA34C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DBBFD-6103-4A61-9048-E51EE049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3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1D3B705-BBBF-4F60-8B20-FEF0A958B83E}"/>
              </a:ext>
            </a:extLst>
          </p:cNvPr>
          <p:cNvGrpSpPr/>
          <p:nvPr/>
        </p:nvGrpSpPr>
        <p:grpSpPr>
          <a:xfrm rot="16200000">
            <a:off x="1009604" y="2958711"/>
            <a:ext cx="4628024" cy="667877"/>
            <a:chOff x="517631" y="1718624"/>
            <a:chExt cx="2122893" cy="667877"/>
          </a:xfrm>
        </p:grpSpPr>
        <p:sp>
          <p:nvSpPr>
            <p:cNvPr id="28" name="Speech Bubble: Rectangle 27">
              <a:extLst>
                <a:ext uri="{FF2B5EF4-FFF2-40B4-BE49-F238E27FC236}">
                  <a16:creationId xmlns:a16="http://schemas.microsoft.com/office/drawing/2014/main" id="{E4DD96AA-114D-4DA6-81D7-BCEBF517C3F6}"/>
                </a:ext>
              </a:extLst>
            </p:cNvPr>
            <p:cNvSpPr/>
            <p:nvPr/>
          </p:nvSpPr>
          <p:spPr>
            <a:xfrm>
              <a:off x="517631" y="1718624"/>
              <a:ext cx="2122892" cy="667876"/>
            </a:xfrm>
            <a:prstGeom prst="wedgeRectCallout">
              <a:avLst>
                <a:gd name="adj1" fmla="val 20250"/>
                <a:gd name="adj2" fmla="val -607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Speech Bubble: Rectangle 4">
              <a:extLst>
                <a:ext uri="{FF2B5EF4-FFF2-40B4-BE49-F238E27FC236}">
                  <a16:creationId xmlns:a16="http://schemas.microsoft.com/office/drawing/2014/main" id="{8662E900-90A1-4476-B43E-F1F5C23EDC8A}"/>
                </a:ext>
              </a:extLst>
            </p:cNvPr>
            <p:cNvSpPr txBox="1"/>
            <p:nvPr/>
          </p:nvSpPr>
          <p:spPr>
            <a:xfrm>
              <a:off x="517632" y="1718625"/>
              <a:ext cx="2122892" cy="6678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/>
                <a:t>Microsoft Homepage</a:t>
              </a:r>
              <a:endParaRPr lang="en-US" sz="1800" b="0" i="1" kern="1200" dirty="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816DF9-33F8-47B4-A561-218527650EE3}"/>
              </a:ext>
            </a:extLst>
          </p:cNvPr>
          <p:cNvSpPr/>
          <p:nvPr/>
        </p:nvSpPr>
        <p:spPr>
          <a:xfrm rot="16200000">
            <a:off x="5549578" y="2958713"/>
            <a:ext cx="4628023" cy="667876"/>
          </a:xfrm>
          <a:custGeom>
            <a:avLst/>
            <a:gdLst>
              <a:gd name="connsiteX0" fmla="*/ 0 w 2122892"/>
              <a:gd name="connsiteY0" fmla="*/ 0 h 667876"/>
              <a:gd name="connsiteX1" fmla="*/ 1238354 w 2122892"/>
              <a:gd name="connsiteY1" fmla="*/ 0 h 667876"/>
              <a:gd name="connsiteX2" fmla="*/ 1491332 w 2122892"/>
              <a:gd name="connsiteY2" fmla="*/ -71463 h 667876"/>
              <a:gd name="connsiteX3" fmla="*/ 1769077 w 2122892"/>
              <a:gd name="connsiteY3" fmla="*/ 0 h 667876"/>
              <a:gd name="connsiteX4" fmla="*/ 2122892 w 2122892"/>
              <a:gd name="connsiteY4" fmla="*/ 0 h 667876"/>
              <a:gd name="connsiteX5" fmla="*/ 2122892 w 2122892"/>
              <a:gd name="connsiteY5" fmla="*/ 111313 h 667876"/>
              <a:gd name="connsiteX6" fmla="*/ 2122892 w 2122892"/>
              <a:gd name="connsiteY6" fmla="*/ 111313 h 667876"/>
              <a:gd name="connsiteX7" fmla="*/ 2122892 w 2122892"/>
              <a:gd name="connsiteY7" fmla="*/ 278282 h 667876"/>
              <a:gd name="connsiteX8" fmla="*/ 2122892 w 2122892"/>
              <a:gd name="connsiteY8" fmla="*/ 667876 h 667876"/>
              <a:gd name="connsiteX9" fmla="*/ 1769077 w 2122892"/>
              <a:gd name="connsiteY9" fmla="*/ 667876 h 667876"/>
              <a:gd name="connsiteX10" fmla="*/ 1238354 w 2122892"/>
              <a:gd name="connsiteY10" fmla="*/ 667876 h 667876"/>
              <a:gd name="connsiteX11" fmla="*/ 1238354 w 2122892"/>
              <a:gd name="connsiteY11" fmla="*/ 667876 h 667876"/>
              <a:gd name="connsiteX12" fmla="*/ 0 w 2122892"/>
              <a:gd name="connsiteY12" fmla="*/ 667876 h 667876"/>
              <a:gd name="connsiteX13" fmla="*/ 0 w 2122892"/>
              <a:gd name="connsiteY13" fmla="*/ 278282 h 667876"/>
              <a:gd name="connsiteX14" fmla="*/ 0 w 2122892"/>
              <a:gd name="connsiteY14" fmla="*/ 111313 h 667876"/>
              <a:gd name="connsiteX15" fmla="*/ 0 w 2122892"/>
              <a:gd name="connsiteY15" fmla="*/ 111313 h 667876"/>
              <a:gd name="connsiteX16" fmla="*/ 0 w 2122892"/>
              <a:gd name="connsiteY16" fmla="*/ 0 h 667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2892" h="667876">
                <a:moveTo>
                  <a:pt x="0" y="0"/>
                </a:moveTo>
                <a:lnTo>
                  <a:pt x="1238354" y="0"/>
                </a:lnTo>
                <a:lnTo>
                  <a:pt x="1491332" y="-71463"/>
                </a:lnTo>
                <a:lnTo>
                  <a:pt x="1769077" y="0"/>
                </a:lnTo>
                <a:lnTo>
                  <a:pt x="2122892" y="0"/>
                </a:lnTo>
                <a:lnTo>
                  <a:pt x="2122892" y="111313"/>
                </a:lnTo>
                <a:lnTo>
                  <a:pt x="2122892" y="111313"/>
                </a:lnTo>
                <a:lnTo>
                  <a:pt x="2122892" y="278282"/>
                </a:lnTo>
                <a:lnTo>
                  <a:pt x="2122892" y="667876"/>
                </a:lnTo>
                <a:lnTo>
                  <a:pt x="1769077" y="667876"/>
                </a:lnTo>
                <a:lnTo>
                  <a:pt x="1238354" y="667876"/>
                </a:lnTo>
                <a:lnTo>
                  <a:pt x="1238354" y="667876"/>
                </a:lnTo>
                <a:lnTo>
                  <a:pt x="0" y="667876"/>
                </a:lnTo>
                <a:lnTo>
                  <a:pt x="0" y="278282"/>
                </a:lnTo>
                <a:lnTo>
                  <a:pt x="0" y="111313"/>
                </a:lnTo>
                <a:lnTo>
                  <a:pt x="0" y="1113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158159"/>
              <a:satOff val="-2675"/>
              <a:lumOff val="1829"/>
              <a:alphaOff val="0"/>
            </a:schemeClr>
          </a:fillRef>
          <a:effectRef idx="0">
            <a:schemeClr val="accent5">
              <a:hueOff val="4158159"/>
              <a:satOff val="-2675"/>
              <a:lumOff val="18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Office 365 Home</a:t>
            </a:r>
            <a:br>
              <a:rPr lang="en-US" sz="1800" b="1" kern="1200" dirty="0"/>
            </a:br>
            <a:endParaRPr lang="en-US" sz="1800" kern="1200" dirty="0"/>
          </a:p>
        </p:txBody>
      </p:sp>
      <p:pic>
        <p:nvPicPr>
          <p:cNvPr id="18" name="Picture 1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656519D-10C4-4B44-9D44-D1A2800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06" y="979834"/>
            <a:ext cx="3683417" cy="46268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E9DA8A-5EB6-40D9-B5B8-BD48F6DB4699}"/>
              </a:ext>
            </a:extLst>
          </p:cNvPr>
          <p:cNvSpPr/>
          <p:nvPr/>
        </p:nvSpPr>
        <p:spPr>
          <a:xfrm rot="16200000">
            <a:off x="9276349" y="2958713"/>
            <a:ext cx="4628024" cy="667876"/>
          </a:xfrm>
          <a:custGeom>
            <a:avLst/>
            <a:gdLst>
              <a:gd name="connsiteX0" fmla="*/ 0 w 2122892"/>
              <a:gd name="connsiteY0" fmla="*/ 0 h 667876"/>
              <a:gd name="connsiteX1" fmla="*/ 1238354 w 2122892"/>
              <a:gd name="connsiteY1" fmla="*/ 0 h 667876"/>
              <a:gd name="connsiteX2" fmla="*/ 1491332 w 2122892"/>
              <a:gd name="connsiteY2" fmla="*/ -71463 h 667876"/>
              <a:gd name="connsiteX3" fmla="*/ 1769077 w 2122892"/>
              <a:gd name="connsiteY3" fmla="*/ 0 h 667876"/>
              <a:gd name="connsiteX4" fmla="*/ 2122892 w 2122892"/>
              <a:gd name="connsiteY4" fmla="*/ 0 h 667876"/>
              <a:gd name="connsiteX5" fmla="*/ 2122892 w 2122892"/>
              <a:gd name="connsiteY5" fmla="*/ 111313 h 667876"/>
              <a:gd name="connsiteX6" fmla="*/ 2122892 w 2122892"/>
              <a:gd name="connsiteY6" fmla="*/ 111313 h 667876"/>
              <a:gd name="connsiteX7" fmla="*/ 2122892 w 2122892"/>
              <a:gd name="connsiteY7" fmla="*/ 278282 h 667876"/>
              <a:gd name="connsiteX8" fmla="*/ 2122892 w 2122892"/>
              <a:gd name="connsiteY8" fmla="*/ 667876 h 667876"/>
              <a:gd name="connsiteX9" fmla="*/ 1769077 w 2122892"/>
              <a:gd name="connsiteY9" fmla="*/ 667876 h 667876"/>
              <a:gd name="connsiteX10" fmla="*/ 1238354 w 2122892"/>
              <a:gd name="connsiteY10" fmla="*/ 667876 h 667876"/>
              <a:gd name="connsiteX11" fmla="*/ 1238354 w 2122892"/>
              <a:gd name="connsiteY11" fmla="*/ 667876 h 667876"/>
              <a:gd name="connsiteX12" fmla="*/ 0 w 2122892"/>
              <a:gd name="connsiteY12" fmla="*/ 667876 h 667876"/>
              <a:gd name="connsiteX13" fmla="*/ 0 w 2122892"/>
              <a:gd name="connsiteY13" fmla="*/ 278282 h 667876"/>
              <a:gd name="connsiteX14" fmla="*/ 0 w 2122892"/>
              <a:gd name="connsiteY14" fmla="*/ 111313 h 667876"/>
              <a:gd name="connsiteX15" fmla="*/ 0 w 2122892"/>
              <a:gd name="connsiteY15" fmla="*/ 111313 h 667876"/>
              <a:gd name="connsiteX16" fmla="*/ 0 w 2122892"/>
              <a:gd name="connsiteY16" fmla="*/ 0 h 667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2892" h="667876">
                <a:moveTo>
                  <a:pt x="0" y="0"/>
                </a:moveTo>
                <a:lnTo>
                  <a:pt x="1238354" y="0"/>
                </a:lnTo>
                <a:lnTo>
                  <a:pt x="1491332" y="-71463"/>
                </a:lnTo>
                <a:lnTo>
                  <a:pt x="1769077" y="0"/>
                </a:lnTo>
                <a:lnTo>
                  <a:pt x="2122892" y="0"/>
                </a:lnTo>
                <a:lnTo>
                  <a:pt x="2122892" y="111313"/>
                </a:lnTo>
                <a:lnTo>
                  <a:pt x="2122892" y="111313"/>
                </a:lnTo>
                <a:lnTo>
                  <a:pt x="2122892" y="278282"/>
                </a:lnTo>
                <a:lnTo>
                  <a:pt x="2122892" y="667876"/>
                </a:lnTo>
                <a:lnTo>
                  <a:pt x="1769077" y="667876"/>
                </a:lnTo>
                <a:lnTo>
                  <a:pt x="1238354" y="667876"/>
                </a:lnTo>
                <a:lnTo>
                  <a:pt x="1238354" y="667876"/>
                </a:lnTo>
                <a:lnTo>
                  <a:pt x="0" y="667876"/>
                </a:lnTo>
                <a:lnTo>
                  <a:pt x="0" y="278282"/>
                </a:lnTo>
                <a:lnTo>
                  <a:pt x="0" y="111313"/>
                </a:lnTo>
                <a:lnTo>
                  <a:pt x="0" y="1113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6237238"/>
              <a:satOff val="-4013"/>
              <a:lumOff val="2744"/>
              <a:alphaOff val="0"/>
            </a:schemeClr>
          </a:fillRef>
          <a:effectRef idx="0">
            <a:schemeClr val="accent5">
              <a:hueOff val="6237238"/>
              <a:satOff val="-4013"/>
              <a:lumOff val="27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Windows Hello</a:t>
            </a:r>
            <a:br>
              <a:rPr lang="en-US" sz="1800" b="1" kern="1200" dirty="0"/>
            </a:br>
            <a:endParaRPr lang="en-US" sz="1800" kern="1200" dirty="0"/>
          </a:p>
        </p:txBody>
      </p:sp>
      <p:pic>
        <p:nvPicPr>
          <p:cNvPr id="16" name="Picture 1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0EF964E-7D58-46E4-A90E-B0DA3105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3" y="978640"/>
            <a:ext cx="2714126" cy="4628023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8A13E9-8097-4270-B011-59264875B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295"/>
          <a:stretch/>
        </p:blipFill>
        <p:spPr>
          <a:xfrm>
            <a:off x="8547729" y="978639"/>
            <a:ext cx="2749311" cy="46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67DE-E32D-4D1A-A268-CAB8C81D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CC59A-F951-4989-B934-E45893F14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Our final product and the knowledge </a:t>
            </a:r>
            <a:r>
              <a:rPr lang="en-US" dirty="0">
                <a:latin typeface="+mn-lt"/>
              </a:rPr>
              <a:t>we acquired</a:t>
            </a:r>
            <a:endParaRPr lang="en-US" sz="24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0123-0501-4692-9ACB-AF3A0F65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AFED-3E4F-4BA3-A29C-2611155D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1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2F2F2"/>
                </a:solidFill>
              </a:rPr>
              <a:t>Achievement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Our final product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A9602-FDCA-47DE-9B7C-CB728C20AA45}"/>
              </a:ext>
            </a:extLst>
          </p:cNvPr>
          <p:cNvGrpSpPr/>
          <p:nvPr/>
        </p:nvGrpSpPr>
        <p:grpSpPr>
          <a:xfrm>
            <a:off x="6347791" y="663306"/>
            <a:ext cx="3942258" cy="5361562"/>
            <a:chOff x="6347791" y="663306"/>
            <a:chExt cx="3942258" cy="53615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8C10AD-EBC9-440A-81E7-6D37AA311AF0}"/>
                </a:ext>
              </a:extLst>
            </p:cNvPr>
            <p:cNvSpPr txBox="1"/>
            <p:nvPr/>
          </p:nvSpPr>
          <p:spPr>
            <a:xfrm>
              <a:off x="6347791" y="663306"/>
              <a:ext cx="3942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solidFill>
                    <a:srgbClr val="C00000"/>
                  </a:solidFill>
                </a:rPr>
                <a:t>Microsoft Homepage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C69872-B85C-4874-8492-76F33A8B5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1038" y="1164633"/>
              <a:ext cx="3175763" cy="4860235"/>
            </a:xfrm>
            <a:prstGeom prst="rect">
              <a:avLst/>
            </a:prstGeom>
            <a:ln>
              <a:solidFill>
                <a:srgbClr val="C0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012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2F2F2"/>
                </a:solidFill>
              </a:rPr>
              <a:t>Achievement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Our final product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C10AD-EBC9-440A-81E7-6D37AA311AF0}"/>
              </a:ext>
            </a:extLst>
          </p:cNvPr>
          <p:cNvSpPr txBox="1"/>
          <p:nvPr/>
        </p:nvSpPr>
        <p:spPr>
          <a:xfrm>
            <a:off x="6347791" y="629150"/>
            <a:ext cx="39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Microsoft Store</a:t>
            </a:r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EC69872-B85C-4874-8492-76F33A8B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619" y="1143000"/>
            <a:ext cx="1868601" cy="490993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192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2F2F2"/>
                </a:solidFill>
              </a:rPr>
              <a:t>Achievement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Our final product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C10AD-EBC9-440A-81E7-6D37AA311AF0}"/>
              </a:ext>
            </a:extLst>
          </p:cNvPr>
          <p:cNvSpPr txBox="1"/>
          <p:nvPr/>
        </p:nvSpPr>
        <p:spPr>
          <a:xfrm>
            <a:off x="6347791" y="629150"/>
            <a:ext cx="39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Office 365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69872-B85C-4874-8492-76F33A8B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959" y="1089920"/>
            <a:ext cx="4797922" cy="4869213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30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2F2F2"/>
                </a:solidFill>
              </a:rPr>
              <a:t>Achievement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Our final product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C10AD-EBC9-440A-81E7-6D37AA311AF0}"/>
              </a:ext>
            </a:extLst>
          </p:cNvPr>
          <p:cNvSpPr txBox="1"/>
          <p:nvPr/>
        </p:nvSpPr>
        <p:spPr>
          <a:xfrm>
            <a:off x="6347791" y="629150"/>
            <a:ext cx="394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Windows Hello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69872-B85C-4874-8492-76F33A8B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1" y="1103172"/>
            <a:ext cx="2605486" cy="4913314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453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2F2F2"/>
                </a:solidFill>
              </a:rPr>
              <a:t>Achievement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The knowledge &amp; skills we acquire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FF7B6-D176-440D-A6B3-DE6884C98B14}"/>
              </a:ext>
            </a:extLst>
          </p:cNvPr>
          <p:cNvSpPr txBox="1"/>
          <p:nvPr/>
        </p:nvSpPr>
        <p:spPr>
          <a:xfrm>
            <a:off x="5353878" y="1143000"/>
            <a:ext cx="6069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dirty="0"/>
              <a:t>Can build a static website (&lt;5 webpages) with </a:t>
            </a:r>
            <a:r>
              <a:rPr lang="en-US" sz="2000" b="1" dirty="0">
                <a:solidFill>
                  <a:srgbClr val="C00000"/>
                </a:solidFill>
              </a:rPr>
              <a:t>HTML, CSS </a:t>
            </a: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dirty="0"/>
              <a:t>Create some dynamic effects into a webpages with </a:t>
            </a:r>
            <a:r>
              <a:rPr lang="en-US" sz="2000" b="1" dirty="0" err="1">
                <a:solidFill>
                  <a:srgbClr val="C00000"/>
                </a:solidFill>
              </a:rPr>
              <a:t>Javascript</a:t>
            </a:r>
            <a:r>
              <a:rPr lang="en-US" sz="2000" dirty="0"/>
              <a:t> (slideshows, toggle)</a:t>
            </a: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dirty="0"/>
              <a:t>Can use one of the most popular CSS </a:t>
            </a:r>
            <a:r>
              <a:rPr lang="en-US" sz="2000" dirty="0" err="1"/>
              <a:t>framworks</a:t>
            </a:r>
            <a:r>
              <a:rPr lang="en-US" sz="2000" dirty="0"/>
              <a:t> – </a:t>
            </a:r>
            <a:r>
              <a:rPr lang="en-US" sz="2000" b="1" dirty="0">
                <a:solidFill>
                  <a:srgbClr val="C00000"/>
                </a:solidFill>
              </a:rPr>
              <a:t>Bootstrap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dirty="0"/>
              <a:t>Can use the online storage </a:t>
            </a:r>
            <a:r>
              <a:rPr lang="en-US" sz="2000" b="1" dirty="0" err="1">
                <a:solidFill>
                  <a:srgbClr val="C00000"/>
                </a:solidFill>
              </a:rPr>
              <a:t>Github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and collaborate with other team members</a:t>
            </a: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dirty="0"/>
              <a:t>Improve teamwork skills</a:t>
            </a:r>
          </a:p>
        </p:txBody>
      </p:sp>
    </p:spTree>
    <p:extLst>
      <p:ext uri="{BB962C8B-B14F-4D97-AF65-F5344CB8AC3E}">
        <p14:creationId xmlns:p14="http://schemas.microsoft.com/office/powerpoint/2010/main" val="4131954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67DE-E32D-4D1A-A268-CAB8C81D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CC59A-F951-4989-B934-E45893F14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9367271" cy="860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The obstacles we met during project implementation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0123-0501-4692-9ACB-AF3A0F65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AFED-3E4F-4BA3-A29C-2611155D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7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rgbClr val="F2F2F2"/>
                </a:solidFill>
              </a:rPr>
              <a:t>Difficulties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FF7B6-D176-440D-A6B3-DE6884C98B14}"/>
              </a:ext>
            </a:extLst>
          </p:cNvPr>
          <p:cNvSpPr txBox="1"/>
          <p:nvPr/>
        </p:nvSpPr>
        <p:spPr>
          <a:xfrm>
            <a:off x="5353878" y="1143000"/>
            <a:ext cx="6069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b="1" dirty="0">
                <a:solidFill>
                  <a:srgbClr val="C00000"/>
                </a:solidFill>
              </a:rPr>
              <a:t>Limited </a:t>
            </a:r>
            <a:r>
              <a:rPr lang="en-US" sz="2000" b="1" dirty="0" err="1">
                <a:solidFill>
                  <a:srgbClr val="C00000"/>
                </a:solidFill>
              </a:rPr>
              <a:t>Javascript</a:t>
            </a:r>
            <a:r>
              <a:rPr lang="en-US" sz="2000" b="1" dirty="0">
                <a:solidFill>
                  <a:srgbClr val="C00000"/>
                </a:solidFill>
              </a:rPr>
              <a:t> knowledge </a:t>
            </a:r>
            <a:r>
              <a:rPr lang="en-US" sz="2000" dirty="0"/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Dependent on Bootstrap</a:t>
            </a:r>
            <a:r>
              <a:rPr lang="en-US" sz="2000" dirty="0"/>
              <a:t> </a:t>
            </a:r>
            <a:r>
              <a:rPr lang="en-US" sz="2000" dirty="0" err="1"/>
              <a:t>Jquery</a:t>
            </a:r>
            <a:r>
              <a:rPr lang="en-US" sz="2000" dirty="0"/>
              <a:t> library </a:t>
            </a:r>
            <a:r>
              <a:rPr lang="en-US" sz="2000" dirty="0">
                <a:sym typeface="Wingdings" panose="05000000000000000000" pitchFamily="2" charset="2"/>
              </a:rPr>
              <a:t> cannot fully </a:t>
            </a:r>
            <a:r>
              <a:rPr lang="en-US" sz="2000" i="1" dirty="0">
                <a:sym typeface="Wingdings" panose="05000000000000000000" pitchFamily="2" charset="2"/>
              </a:rPr>
              <a:t>customize the dynamic effect </a:t>
            </a:r>
            <a:r>
              <a:rPr lang="en-US" sz="2000" dirty="0">
                <a:sym typeface="Wingdings" panose="05000000000000000000" pitchFamily="2" charset="2"/>
              </a:rPr>
              <a:t>of the webpages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b="1" dirty="0">
                <a:solidFill>
                  <a:srgbClr val="C00000"/>
                </a:solidFill>
              </a:rPr>
              <a:t>Limited time for coding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due to work and study</a:t>
            </a: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b="1" dirty="0">
                <a:solidFill>
                  <a:srgbClr val="C00000"/>
                </a:solidFill>
              </a:rPr>
              <a:t>Ineffective collaboration </a:t>
            </a:r>
            <a:r>
              <a:rPr lang="en-US" sz="2000" dirty="0"/>
              <a:t>within team members</a:t>
            </a:r>
          </a:p>
          <a:p>
            <a:pPr marL="342900" indent="-342900">
              <a:lnSpc>
                <a:spcPct val="150000"/>
              </a:lnSpc>
              <a:buSzPct val="130000"/>
              <a:buBlip>
                <a:blip r:embed="rId2"/>
              </a:buBlip>
            </a:pPr>
            <a:r>
              <a:rPr lang="en-US" sz="2000" dirty="0"/>
              <a:t>Website is static (not communicate with the server-side)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limited features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61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9EC6FFF-3949-4638-A265-B1515909B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05BC5F-3118-49D0-B18C-5D9CC922C2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4B1E59-3C8A-453C-B841-6AB3B0CF70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5F3B0F-746C-445D-8D5A-5A917796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10933" y="3627119"/>
            <a:ext cx="466344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Group 3 - Presenter: Dang Hoang 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05E32-53AD-4CA6-96A3-1EF56D45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3573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19</a:t>
            </a:r>
            <a:endParaRPr lang="en-US" b="0" i="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680F1-38CE-485C-9E79-099D65D3CDF5}"/>
              </a:ext>
            </a:extLst>
          </p:cNvPr>
          <p:cNvSpPr txBox="1"/>
          <p:nvPr/>
        </p:nvSpPr>
        <p:spPr>
          <a:xfrm>
            <a:off x="988694" y="1063416"/>
            <a:ext cx="6034406" cy="4811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00039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65C4-D5F0-4776-9E72-8B141C91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Team members - Group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FECFAA-FC3C-49DC-B28A-3215F8A3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8702B62A-4B06-48F7-9A6F-164CB9396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566275"/>
              </p:ext>
            </p:extLst>
          </p:nvPr>
        </p:nvGraphicFramePr>
        <p:xfrm>
          <a:off x="1604738" y="1556252"/>
          <a:ext cx="9441803" cy="505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9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8C2225D-2B61-47D1-BF89-A0A76A48FC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38C2225D-2B61-47D1-BF89-A0A76A48FC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F3308A1-5CAA-49D7-8BE3-71691B2B18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F3308A1-5CAA-49D7-8BE3-71691B2B18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61BE1A6-12DA-4D2A-99B7-066E499BB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E61BE1A6-12DA-4D2A-99B7-066E499BB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FC406C0-9305-4497-8308-06B93EDFC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DFC406C0-9305-4497-8308-06B93EDFCA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B3830E2-D508-4379-9497-B7F47BA24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>
                                            <p:graphicEl>
                                              <a:dgm id="{DB3830E2-D508-4379-9497-B7F47BA24F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D97AC2A0-66A2-44FF-B067-2106390CB4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graphicEl>
                                              <a:dgm id="{D97AC2A0-66A2-44FF-B067-2106390CB4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65C4-D5F0-4776-9E72-8B141C91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F91A07-B64F-4DB7-832E-2381077B71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FECFAA-FC3C-49DC-B28A-3215F8A3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01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D2DF3-CE80-4FE3-A4EA-E225F1462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31D2DF3-CE80-4FE3-A4EA-E225F14626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676507-6B4C-4BED-94A6-7E007473E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9676507-6B4C-4BED-94A6-7E007473E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E6B57E-24BE-4403-914D-BFE98257C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01E6B57E-24BE-4403-914D-BFE98257C1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5A7C99-A3A3-4DB7-A46C-DD9FD106C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75A7C99-A3A3-4DB7-A46C-DD9FD106C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28B145-FCA1-41A6-92C4-ED1E3A3D5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928B145-FCA1-41A6-92C4-ED1E3A3D5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E49F85-7EC9-4712-B677-5D06D9715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01E49F85-7EC9-4712-B677-5D06D9715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F80CF2-4E20-45BB-BB69-7F6A9823F2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6EF80CF2-4E20-45BB-BB69-7F6A9823F2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F5493A-7703-46A7-AF57-CB63C534D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A1F5493A-7703-46A7-AF57-CB63C534D7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9D0C29-DFA6-4331-9E2A-E7288EE320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79D0C29-DFA6-4331-9E2A-E7288EE320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5A49D9-E1DB-4254-B46A-43B36C6A4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925A49D9-E1DB-4254-B46A-43B36C6A4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184B7C-C6FB-4D30-BF6F-D378A75D2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6B184B7C-C6FB-4D30-BF6F-D378A75D2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98E7ED-21B6-4615-BD03-F04EE92FC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5A98E7ED-21B6-4615-BD03-F04EE92FC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67DE-E32D-4D1A-A268-CAB8C81D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CC59A-F951-4989-B934-E45893F14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 brief look into our project</a:t>
            </a:r>
            <a:r>
              <a:rPr lang="en-US" sz="2400" dirty="0">
                <a:latin typeface="+mn-lt"/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0123-0501-4692-9ACB-AF3A0F65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AFED-3E4F-4BA3-A29C-2611155D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6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2F2F2"/>
                </a:solidFill>
              </a:rPr>
              <a:t>Introduction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  <a:latin typeface="+mn-lt"/>
              </a:rPr>
              <a:t>Lists of webpages </a:t>
            </a:r>
            <a:endParaRPr lang="en-US" dirty="0">
              <a:solidFill>
                <a:srgbClr val="F2F2F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3B30C15-CF70-47EC-8A63-D7CE6445C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426449"/>
              </p:ext>
            </p:extLst>
          </p:nvPr>
        </p:nvGraphicFramePr>
        <p:xfrm>
          <a:off x="5608638" y="1044712"/>
          <a:ext cx="5614987" cy="501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1F86C1-79ED-4588-B85D-8E9381EE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399" y="252011"/>
            <a:ext cx="2417065" cy="5623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589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2F2F2"/>
                </a:solidFill>
              </a:rPr>
              <a:t>Introduction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More information</a:t>
            </a:r>
            <a:endParaRPr lang="en-US" dirty="0">
              <a:solidFill>
                <a:srgbClr val="F2F2F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3B30C15-CF70-47EC-8A63-D7CE6445C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1622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7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09C44A1-8BB3-42F4-BCBC-BFC56061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809C44A1-8BB3-42F4-BCBC-BFC56061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809C44A1-8BB3-42F4-BCBC-BFC56061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graphicEl>
                                              <a:dgm id="{809C44A1-8BB3-42F4-BCBC-BFC56061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809C44A1-8BB3-42F4-BCBC-BFC56061E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BA276C1-7449-4547-8AF4-8BDF9D469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ABA276C1-7449-4547-8AF4-8BDF9D469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ABA276C1-7449-4547-8AF4-8BDF9D469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graphicEl>
                                              <a:dgm id="{ABA276C1-7449-4547-8AF4-8BDF9D469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ABA276C1-7449-4547-8AF4-8BDF9D4696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1FE8BB-B73A-4960-BB8F-859F4EE3B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graphicEl>
                                              <a:dgm id="{4C1FE8BB-B73A-4960-BB8F-859F4EE3B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dgm id="{4C1FE8BB-B73A-4960-BB8F-859F4EE3B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4C1FE8BB-B73A-4960-BB8F-859F4EE3B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4C1FE8BB-B73A-4960-BB8F-859F4EE3BC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090617C-0816-4681-A0DB-7C3B33A6C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3090617C-0816-4681-A0DB-7C3B33A6C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3090617C-0816-4681-A0DB-7C3B33A6C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graphicEl>
                                              <a:dgm id="{3090617C-0816-4681-A0DB-7C3B33A6C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3090617C-0816-4681-A0DB-7C3B33A6C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E3C750-A67A-45C0-8A38-FCF635051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dgm id="{E7E3C750-A67A-45C0-8A38-FCF635051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graphicEl>
                                              <a:dgm id="{E7E3C750-A67A-45C0-8A38-FCF635051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dgm id="{E7E3C750-A67A-45C0-8A38-FCF635051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E7E3C750-A67A-45C0-8A38-FCF635051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9B2556-B04F-4FE8-A629-64A2CE669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dgm id="{A69B2556-B04F-4FE8-A629-64A2CE669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graphicEl>
                                              <a:dgm id="{A69B2556-B04F-4FE8-A629-64A2CE669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A69B2556-B04F-4FE8-A629-64A2CE669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A69B2556-B04F-4FE8-A629-64A2CE669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867988-3075-45E3-A7CB-329C59D2D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graphicEl>
                                              <a:dgm id="{E8867988-3075-45E3-A7CB-329C59D2D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graphicEl>
                                              <a:dgm id="{E8867988-3075-45E3-A7CB-329C59D2D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graphicEl>
                                              <a:dgm id="{E8867988-3075-45E3-A7CB-329C59D2D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graphicEl>
                                              <a:dgm id="{E8867988-3075-45E3-A7CB-329C59D2DC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23F3BBF-D4A9-4D8D-929D-C45AB68D6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graphicEl>
                                              <a:dgm id="{923F3BBF-D4A9-4D8D-929D-C45AB68D6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>
                                            <p:graphicEl>
                                              <a:dgm id="{923F3BBF-D4A9-4D8D-929D-C45AB68D6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>
                                            <p:graphicEl>
                                              <a:dgm id="{923F3BBF-D4A9-4D8D-929D-C45AB68D6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923F3BBF-D4A9-4D8D-929D-C45AB68D67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67DE-E32D-4D1A-A268-CAB8C81D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CC59A-F951-4989-B934-E45893F14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Draw prototypes, </a:t>
            </a:r>
            <a:r>
              <a:rPr lang="en-US" dirty="0">
                <a:latin typeface="+mn-lt"/>
              </a:rPr>
              <a:t>layout, complete content</a:t>
            </a:r>
            <a:endParaRPr lang="en-US" sz="24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0123-0501-4692-9ACB-AF3A0F65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Presenter: Dang Hoang 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AFED-3E4F-4BA3-A29C-2611155D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4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C148FB-4CC1-45D4-9892-D867051578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08" b="-1"/>
          <a:stretch/>
        </p:blipFill>
        <p:spPr>
          <a:xfrm>
            <a:off x="6094411" y="10"/>
            <a:ext cx="609759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A5788BB-481F-4FC7-AD49-73D20DDD6A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6" y="6355080"/>
            <a:ext cx="3422034" cy="3048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C17BC251-202C-4DC9-B36F-CD4A59EDB749}"/>
              </a:ext>
            </a:extLst>
          </p:cNvPr>
          <p:cNvSpPr txBox="1">
            <a:spLocks/>
          </p:cNvSpPr>
          <p:nvPr/>
        </p:nvSpPr>
        <p:spPr>
          <a:xfrm>
            <a:off x="331304" y="1063417"/>
            <a:ext cx="3975653" cy="4675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rgbClr val="F2F2F2"/>
                </a:solidFill>
              </a:rPr>
              <a:t>Development Process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User Story/Product Backlog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3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BE6F9A3-300E-47F5-B41C-C8C5E758DE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1B4701B-39FE-43B8-86AA-D6B8789C22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2CF3C3E-0F7B-4F0C-8EBD-BDD38E9C66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1C1223-9BCA-47A9-8F46-A1012C04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063417"/>
            <a:ext cx="3975653" cy="4675396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2F2F2"/>
                </a:solidFill>
              </a:rPr>
              <a:t>Development Process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sz="2000" dirty="0">
                <a:solidFill>
                  <a:srgbClr val="F2F2F2"/>
                </a:solidFill>
              </a:rPr>
              <a:t>Draw Prototypes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79F0-CB04-4D98-9615-DE3DA0F6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Group 3 - Presenter: Dang Hoang 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CB88-D029-4080-B7FD-C8D3310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2B878F68-CD85-45A0-B2AA-FCAD010BC7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617887"/>
              </p:ext>
            </p:extLst>
          </p:nvPr>
        </p:nvGraphicFramePr>
        <p:xfrm>
          <a:off x="5608638" y="965200"/>
          <a:ext cx="5614987" cy="501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907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graphicEl>
                                              <a:dgm id="{B7F3BB2A-5C70-4827-B7DD-DC9353BFC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graphicEl>
                                              <a:dgm id="{E4CF8998-2EA5-49CC-AA02-C2BAFCEB7E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graphicEl>
                                              <a:dgm id="{B7E482F7-752E-4B45-A0FD-236EDA3E6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>
                                            <p:graphicEl>
                                              <a:dgm id="{F2B7465B-DE1B-448D-9D6D-3F50DD9A9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graphicEl>
                                              <a:dgm id="{E1EB9A19-C2C2-4BF0-9CC7-2F7CC052EC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graphicEl>
                                              <a:dgm id="{7AC2ADB0-D5F1-4082-90CC-80F9FBBB1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>
                                            <p:graphicEl>
                                              <a:dgm id="{E2B9BC0F-B0C9-4959-B0E3-AA747C74F2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>
                                            <p:graphicEl>
                                              <a:dgm id="{C3249552-ECC0-40D8-9AC8-20BA698AE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499</TotalTime>
  <Words>452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Wingdings 3</vt:lpstr>
      <vt:lpstr>Ion</vt:lpstr>
      <vt:lpstr>Microsoft project</vt:lpstr>
      <vt:lpstr>Team members - Group 3</vt:lpstr>
      <vt:lpstr>Contents</vt:lpstr>
      <vt:lpstr>INTRODUCTION</vt:lpstr>
      <vt:lpstr>Introduction Lists of webpages </vt:lpstr>
      <vt:lpstr>Introduction More information</vt:lpstr>
      <vt:lpstr>DEVELOPMENT PROCESS</vt:lpstr>
      <vt:lpstr>PowerPoint Presentation</vt:lpstr>
      <vt:lpstr>Development Process Draw Prototypes</vt:lpstr>
      <vt:lpstr>PowerPoint Presentation</vt:lpstr>
      <vt:lpstr>ACHIEVEMENT</vt:lpstr>
      <vt:lpstr>Achievement Our final product</vt:lpstr>
      <vt:lpstr>Achievement Our final product</vt:lpstr>
      <vt:lpstr>Achievement Our final product</vt:lpstr>
      <vt:lpstr>Achievement Our final product</vt:lpstr>
      <vt:lpstr>Achievement The knowledge &amp; skills we acquire</vt:lpstr>
      <vt:lpstr>Difficulties</vt:lpstr>
      <vt:lpstr>Difficulties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project</dc:title>
  <dc:creator>Lan Đặng</dc:creator>
  <cp:lastModifiedBy>Lan Đặng</cp:lastModifiedBy>
  <cp:revision>47</cp:revision>
  <dcterms:created xsi:type="dcterms:W3CDTF">2017-10-22T06:51:15Z</dcterms:created>
  <dcterms:modified xsi:type="dcterms:W3CDTF">2017-10-22T15:10:59Z</dcterms:modified>
</cp:coreProperties>
</file>